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ink/ink2.xml" ContentType="application/inkml+xml"/>
  <Override PartName="/ppt/ink/ink3.xml" ContentType="application/inkml+xml"/>
  <Override PartName="/ppt/notesSlides/notesSlide7.xml" ContentType="application/vnd.openxmlformats-officedocument.presentationml.notesSlide+xml"/>
  <Override PartName="/ppt/ink/ink4.xml" ContentType="application/inkml+xml"/>
  <Override PartName="/ppt/notesSlides/notesSlide8.xml" ContentType="application/vnd.openxmlformats-officedocument.presentationml.notesSlide+xml"/>
  <Override PartName="/ppt/notesSlides/notesSlide9.xml" ContentType="application/vnd.openxmlformats-officedocument.presentationml.notesSlide+xml"/>
  <Override PartName="/ppt/ink/ink5.xml" ContentType="application/inkml+xml"/>
  <Override PartName="/ppt/notesSlides/notesSlide10.xml" ContentType="application/vnd.openxmlformats-officedocument.presentationml.notesSlide+xml"/>
  <Override PartName="/ppt/ink/ink6.xml" ContentType="application/inkml+xml"/>
  <Override PartName="/ppt/notesSlides/notesSlide11.xml" ContentType="application/vnd.openxmlformats-officedocument.presentationml.notesSlide+xml"/>
  <Override PartName="/ppt/ink/ink7.xml" ContentType="application/inkml+xml"/>
  <Override PartName="/ppt/notesSlides/notesSlide12.xml" ContentType="application/vnd.openxmlformats-officedocument.presentationml.notesSlide+xml"/>
  <Override PartName="/ppt/ink/ink8.xml" ContentType="application/inkml+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ink/ink9.xml" ContentType="application/inkml+xml"/>
  <Override PartName="/ppt/notesSlides/notesSlide15.xml" ContentType="application/vnd.openxmlformats-officedocument.presentationml.notesSlide+xml"/>
  <Override PartName="/ppt/ink/ink10.xml" ContentType="application/inkml+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ink/ink11.xml" ContentType="application/inkml+xml"/>
  <Override PartName="/ppt/notesSlides/notesSlide18.xml" ContentType="application/vnd.openxmlformats-officedocument.presentationml.notesSlide+xml"/>
  <Override PartName="/ppt/ink/ink12.xml" ContentType="application/inkml+xml"/>
  <Override PartName="/ppt/notesSlides/notesSlide19.xml" ContentType="application/vnd.openxmlformats-officedocument.presentationml.notesSlide+xml"/>
  <Override PartName="/ppt/ink/ink13.xml" ContentType="application/inkml+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ink/ink14.xml" ContentType="application/inkml+xml"/>
  <Override PartName="/ppt/notesSlides/notesSlide23.xml" ContentType="application/vnd.openxmlformats-officedocument.presentationml.notesSlide+xml"/>
  <Override PartName="/ppt/ink/ink15.xml" ContentType="application/inkml+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ink/ink16.xml" ContentType="application/inkml+xml"/>
  <Override PartName="/ppt/notesSlides/notesSlide27.xml" ContentType="application/vnd.openxmlformats-officedocument.presentationml.notesSlide+xml"/>
  <Override PartName="/ppt/ink/ink17.xml" ContentType="application/inkml+xml"/>
  <Override PartName="/ppt/notesSlides/notesSlide28.xml" ContentType="application/vnd.openxmlformats-officedocument.presentationml.notesSlide+xml"/>
  <Override PartName="/ppt/ink/ink18.xml" ContentType="application/inkml+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ink/ink19.xml" ContentType="application/inkml+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ink/ink20.xml" ContentType="application/inkml+xml"/>
  <Override PartName="/ppt/notesSlides/notesSlide65.xml" ContentType="application/vnd.openxmlformats-officedocument.presentationml.notesSlide+xml"/>
  <Override PartName="/ppt/ink/ink21.xml" ContentType="application/inkml+xml"/>
  <Override PartName="/ppt/notesSlides/notesSlide66.xml" ContentType="application/vnd.openxmlformats-officedocument.presentationml.notesSlide+xml"/>
  <Override PartName="/ppt/ink/ink22.xml" ContentType="application/inkml+xml"/>
  <Override PartName="/ppt/notesSlides/notesSlide67.xml" ContentType="application/vnd.openxmlformats-officedocument.presentationml.notesSlide+xml"/>
  <Override PartName="/ppt/ink/ink23.xml" ContentType="application/inkml+xml"/>
  <Override PartName="/ppt/notesSlides/notesSlide68.xml" ContentType="application/vnd.openxmlformats-officedocument.presentationml.notesSlide+xml"/>
  <Override PartName="/ppt/ink/ink24.xml" ContentType="application/inkml+xml"/>
  <Override PartName="/ppt/notesSlides/notesSlide69.xml" ContentType="application/vnd.openxmlformats-officedocument.presentationml.notesSlide+xml"/>
  <Override PartName="/ppt/ink/ink25.xml" ContentType="application/inkml+xml"/>
  <Override PartName="/ppt/notesSlides/notesSlide70.xml" ContentType="application/vnd.openxmlformats-officedocument.presentationml.notesSlide+xml"/>
  <Override PartName="/ppt/ink/ink26.xml" ContentType="application/inkml+xml"/>
  <Override PartName="/ppt/notesSlides/notesSlide71.xml" ContentType="application/vnd.openxmlformats-officedocument.presentationml.notesSlide+xml"/>
  <Override PartName="/ppt/ink/ink27.xml" ContentType="application/inkml+xml"/>
  <Override PartName="/ppt/ink/ink28.xml" ContentType="application/inkml+xml"/>
  <Override PartName="/ppt/notesSlides/notesSlide72.xml" ContentType="application/vnd.openxmlformats-officedocument.presentationml.notesSlide+xml"/>
  <Override PartName="/ppt/ink/ink29.xml" ContentType="application/inkml+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ink/ink30.xml" ContentType="application/inkml+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ink/ink31.xml" ContentType="application/inkml+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ink/ink32.xml" ContentType="application/inkml+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ink/ink33.xml" ContentType="application/inkml+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ink/ink34.xml" ContentType="application/inkml+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ink/ink35.xml" ContentType="application/inkml+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 /><Relationship Id="rId2" Type="http://schemas.openxmlformats.org/package/2006/relationships/metadata/thumbnail" Target="docProps/thumbnail.jpeg" /><Relationship Id="rId1" Type="http://schemas.openxmlformats.org/officeDocument/2006/relationships/officeDocument" Target="ppt/presentation.xml" /><Relationship Id="rId4" Type="http://schemas.openxmlformats.org/officeDocument/2006/relationships/extended-properties" Target="docProps/app.xml" /></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53" r:id="rId1"/>
  </p:sldMasterIdLst>
  <p:notesMasterIdLst>
    <p:notesMasterId r:id="rId122"/>
  </p:notesMasterIdLst>
  <p:handoutMasterIdLst>
    <p:handoutMasterId r:id="rId123"/>
  </p:handoutMasterIdLst>
  <p:sldIdLst>
    <p:sldId id="270" r:id="rId2"/>
    <p:sldId id="271" r:id="rId3"/>
    <p:sldId id="275" r:id="rId4"/>
    <p:sldId id="276" r:id="rId5"/>
    <p:sldId id="281" r:id="rId6"/>
    <p:sldId id="416" r:id="rId7"/>
    <p:sldId id="417" r:id="rId8"/>
    <p:sldId id="418" r:id="rId9"/>
    <p:sldId id="419" r:id="rId10"/>
    <p:sldId id="420" r:id="rId11"/>
    <p:sldId id="421" r:id="rId12"/>
    <p:sldId id="422" r:id="rId13"/>
    <p:sldId id="423" r:id="rId14"/>
    <p:sldId id="424" r:id="rId15"/>
    <p:sldId id="425" r:id="rId16"/>
    <p:sldId id="426" r:id="rId17"/>
    <p:sldId id="427" r:id="rId18"/>
    <p:sldId id="428" r:id="rId19"/>
    <p:sldId id="429" r:id="rId20"/>
    <p:sldId id="430" r:id="rId21"/>
    <p:sldId id="431" r:id="rId22"/>
    <p:sldId id="432" r:id="rId23"/>
    <p:sldId id="433" r:id="rId24"/>
    <p:sldId id="434" r:id="rId25"/>
    <p:sldId id="435" r:id="rId26"/>
    <p:sldId id="436" r:id="rId27"/>
    <p:sldId id="437" r:id="rId28"/>
    <p:sldId id="438" r:id="rId29"/>
    <p:sldId id="439" r:id="rId30"/>
    <p:sldId id="440" r:id="rId31"/>
    <p:sldId id="441" r:id="rId32"/>
    <p:sldId id="442" r:id="rId33"/>
    <p:sldId id="443" r:id="rId34"/>
    <p:sldId id="444" r:id="rId35"/>
    <p:sldId id="445" r:id="rId36"/>
    <p:sldId id="446" r:id="rId37"/>
    <p:sldId id="454" r:id="rId38"/>
    <p:sldId id="455" r:id="rId39"/>
    <p:sldId id="447" r:id="rId40"/>
    <p:sldId id="448" r:id="rId41"/>
    <p:sldId id="449" r:id="rId42"/>
    <p:sldId id="450" r:id="rId43"/>
    <p:sldId id="451" r:id="rId44"/>
    <p:sldId id="452" r:id="rId45"/>
    <p:sldId id="453" r:id="rId46"/>
    <p:sldId id="585" r:id="rId47"/>
    <p:sldId id="586" r:id="rId48"/>
    <p:sldId id="587" r:id="rId49"/>
    <p:sldId id="588" r:id="rId50"/>
    <p:sldId id="589" r:id="rId51"/>
    <p:sldId id="590" r:id="rId52"/>
    <p:sldId id="591" r:id="rId53"/>
    <p:sldId id="592" r:id="rId54"/>
    <p:sldId id="593" r:id="rId55"/>
    <p:sldId id="594" r:id="rId56"/>
    <p:sldId id="595" r:id="rId57"/>
    <p:sldId id="596" r:id="rId58"/>
    <p:sldId id="597" r:id="rId59"/>
    <p:sldId id="598" r:id="rId60"/>
    <p:sldId id="599" r:id="rId61"/>
    <p:sldId id="600" r:id="rId62"/>
    <p:sldId id="601" r:id="rId63"/>
    <p:sldId id="602" r:id="rId64"/>
    <p:sldId id="603" r:id="rId65"/>
    <p:sldId id="604" r:id="rId66"/>
    <p:sldId id="605" r:id="rId67"/>
    <p:sldId id="606" r:id="rId68"/>
    <p:sldId id="607" r:id="rId69"/>
    <p:sldId id="608" r:id="rId70"/>
    <p:sldId id="609" r:id="rId71"/>
    <p:sldId id="610" r:id="rId72"/>
    <p:sldId id="611" r:id="rId73"/>
    <p:sldId id="612" r:id="rId74"/>
    <p:sldId id="613" r:id="rId75"/>
    <p:sldId id="614" r:id="rId76"/>
    <p:sldId id="615" r:id="rId77"/>
    <p:sldId id="616" r:id="rId78"/>
    <p:sldId id="617" r:id="rId79"/>
    <p:sldId id="618" r:id="rId80"/>
    <p:sldId id="619" r:id="rId81"/>
    <p:sldId id="620" r:id="rId82"/>
    <p:sldId id="621" r:id="rId83"/>
    <p:sldId id="622" r:id="rId84"/>
    <p:sldId id="623" r:id="rId85"/>
    <p:sldId id="624" r:id="rId86"/>
    <p:sldId id="625" r:id="rId87"/>
    <p:sldId id="626" r:id="rId88"/>
    <p:sldId id="627" r:id="rId89"/>
    <p:sldId id="628" r:id="rId90"/>
    <p:sldId id="629" r:id="rId91"/>
    <p:sldId id="630" r:id="rId92"/>
    <p:sldId id="631" r:id="rId93"/>
    <p:sldId id="632" r:id="rId94"/>
    <p:sldId id="633" r:id="rId95"/>
    <p:sldId id="634" r:id="rId96"/>
    <p:sldId id="635" r:id="rId97"/>
    <p:sldId id="636" r:id="rId98"/>
    <p:sldId id="637" r:id="rId99"/>
    <p:sldId id="638" r:id="rId100"/>
    <p:sldId id="639" r:id="rId101"/>
    <p:sldId id="640" r:id="rId102"/>
    <p:sldId id="641" r:id="rId103"/>
    <p:sldId id="642" r:id="rId104"/>
    <p:sldId id="643" r:id="rId105"/>
    <p:sldId id="644" r:id="rId106"/>
    <p:sldId id="645" r:id="rId107"/>
    <p:sldId id="646" r:id="rId108"/>
    <p:sldId id="647" r:id="rId109"/>
    <p:sldId id="648" r:id="rId110"/>
    <p:sldId id="649" r:id="rId111"/>
    <p:sldId id="650" r:id="rId112"/>
    <p:sldId id="651" r:id="rId113"/>
    <p:sldId id="652" r:id="rId114"/>
    <p:sldId id="653" r:id="rId115"/>
    <p:sldId id="654" r:id="rId116"/>
    <p:sldId id="655" r:id="rId117"/>
    <p:sldId id="657" r:id="rId118"/>
    <p:sldId id="659" r:id="rId119"/>
    <p:sldId id="660" r:id="rId120"/>
    <p:sldId id="658" r:id="rId121"/>
  </p:sldIdLst>
  <p:sldSz cx="9144000" cy="6858000" type="screen4x3"/>
  <p:notesSz cx="7099300" cy="10234613"/>
  <p:defaultTextStyle>
    <a:defPPr>
      <a:defRPr lang="en-US"/>
    </a:defPPr>
    <a:lvl1pPr algn="l" rtl="0" eaLnBrk="0" fontAlgn="base" hangingPunct="0">
      <a:spcBef>
        <a:spcPct val="0"/>
      </a:spcBef>
      <a:spcAft>
        <a:spcPct val="0"/>
      </a:spcAft>
      <a:defRPr sz="3200" kern="1200">
        <a:solidFill>
          <a:schemeClr val="tx1"/>
        </a:solidFill>
        <a:latin typeface="Arial Black" panose="020B0A04020102020204" pitchFamily="34" charset="0"/>
        <a:ea typeface="+mn-ea"/>
        <a:cs typeface="+mn-cs"/>
      </a:defRPr>
    </a:lvl1pPr>
    <a:lvl2pPr marL="457200" algn="l" rtl="0" eaLnBrk="0" fontAlgn="base" hangingPunct="0">
      <a:spcBef>
        <a:spcPct val="0"/>
      </a:spcBef>
      <a:spcAft>
        <a:spcPct val="0"/>
      </a:spcAft>
      <a:defRPr sz="3200" kern="1200">
        <a:solidFill>
          <a:schemeClr val="tx1"/>
        </a:solidFill>
        <a:latin typeface="Arial Black" panose="020B0A04020102020204" pitchFamily="34" charset="0"/>
        <a:ea typeface="+mn-ea"/>
        <a:cs typeface="+mn-cs"/>
      </a:defRPr>
    </a:lvl2pPr>
    <a:lvl3pPr marL="914400" algn="l" rtl="0" eaLnBrk="0" fontAlgn="base" hangingPunct="0">
      <a:spcBef>
        <a:spcPct val="0"/>
      </a:spcBef>
      <a:spcAft>
        <a:spcPct val="0"/>
      </a:spcAft>
      <a:defRPr sz="3200" kern="1200">
        <a:solidFill>
          <a:schemeClr val="tx1"/>
        </a:solidFill>
        <a:latin typeface="Arial Black" panose="020B0A04020102020204" pitchFamily="34" charset="0"/>
        <a:ea typeface="+mn-ea"/>
        <a:cs typeface="+mn-cs"/>
      </a:defRPr>
    </a:lvl3pPr>
    <a:lvl4pPr marL="1371600" algn="l" rtl="0" eaLnBrk="0" fontAlgn="base" hangingPunct="0">
      <a:spcBef>
        <a:spcPct val="0"/>
      </a:spcBef>
      <a:spcAft>
        <a:spcPct val="0"/>
      </a:spcAft>
      <a:defRPr sz="3200" kern="1200">
        <a:solidFill>
          <a:schemeClr val="tx1"/>
        </a:solidFill>
        <a:latin typeface="Arial Black" panose="020B0A04020102020204" pitchFamily="34" charset="0"/>
        <a:ea typeface="+mn-ea"/>
        <a:cs typeface="+mn-cs"/>
      </a:defRPr>
    </a:lvl4pPr>
    <a:lvl5pPr marL="1828800" algn="l" rtl="0" eaLnBrk="0" fontAlgn="base" hangingPunct="0">
      <a:spcBef>
        <a:spcPct val="0"/>
      </a:spcBef>
      <a:spcAft>
        <a:spcPct val="0"/>
      </a:spcAft>
      <a:defRPr sz="3200" kern="1200">
        <a:solidFill>
          <a:schemeClr val="tx1"/>
        </a:solidFill>
        <a:latin typeface="Arial Black" panose="020B0A04020102020204" pitchFamily="34" charset="0"/>
        <a:ea typeface="+mn-ea"/>
        <a:cs typeface="+mn-cs"/>
      </a:defRPr>
    </a:lvl5pPr>
    <a:lvl6pPr marL="2286000" algn="l" defTabSz="914400" rtl="0" eaLnBrk="1" latinLnBrk="0" hangingPunct="1">
      <a:defRPr sz="3200" kern="1200">
        <a:solidFill>
          <a:schemeClr val="tx1"/>
        </a:solidFill>
        <a:latin typeface="Arial Black" panose="020B0A04020102020204" pitchFamily="34" charset="0"/>
        <a:ea typeface="+mn-ea"/>
        <a:cs typeface="+mn-cs"/>
      </a:defRPr>
    </a:lvl6pPr>
    <a:lvl7pPr marL="2743200" algn="l" defTabSz="914400" rtl="0" eaLnBrk="1" latinLnBrk="0" hangingPunct="1">
      <a:defRPr sz="3200" kern="1200">
        <a:solidFill>
          <a:schemeClr val="tx1"/>
        </a:solidFill>
        <a:latin typeface="Arial Black" panose="020B0A04020102020204" pitchFamily="34" charset="0"/>
        <a:ea typeface="+mn-ea"/>
        <a:cs typeface="+mn-cs"/>
      </a:defRPr>
    </a:lvl7pPr>
    <a:lvl8pPr marL="3200400" algn="l" defTabSz="914400" rtl="0" eaLnBrk="1" latinLnBrk="0" hangingPunct="1">
      <a:defRPr sz="3200" kern="1200">
        <a:solidFill>
          <a:schemeClr val="tx1"/>
        </a:solidFill>
        <a:latin typeface="Arial Black" panose="020B0A04020102020204" pitchFamily="34" charset="0"/>
        <a:ea typeface="+mn-ea"/>
        <a:cs typeface="+mn-cs"/>
      </a:defRPr>
    </a:lvl8pPr>
    <a:lvl9pPr marL="3657600" algn="l" defTabSz="914400" rtl="0" eaLnBrk="1" latinLnBrk="0" hangingPunct="1">
      <a:defRPr sz="3200" kern="1200">
        <a:solidFill>
          <a:schemeClr val="tx1"/>
        </a:solidFill>
        <a:latin typeface="Arial Black" panose="020B0A04020102020204"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245" autoAdjust="0"/>
    <p:restoredTop sz="94674" autoAdjust="0"/>
  </p:normalViewPr>
  <p:slideViewPr>
    <p:cSldViewPr>
      <p:cViewPr varScale="1">
        <p:scale>
          <a:sx n="119" d="100"/>
          <a:sy n="119" d="100"/>
        </p:scale>
        <p:origin x="1720" y="192"/>
      </p:cViewPr>
      <p:guideLst>
        <p:guide orient="horz" pos="2160"/>
        <p:guide pos="2880"/>
      </p:guideLst>
    </p:cSldViewPr>
  </p:slideViewPr>
  <p:notesTextViewPr>
    <p:cViewPr>
      <p:scale>
        <a:sx n="100" d="100"/>
        <a:sy n="100" d="100"/>
      </p:scale>
      <p:origin x="0" y="0"/>
    </p:cViewPr>
  </p:notesTextViewPr>
  <p:sorterViewPr>
    <p:cViewPr>
      <p:scale>
        <a:sx n="66" d="100"/>
        <a:sy n="66" d="100"/>
      </p:scale>
      <p:origin x="0" y="19068"/>
    </p:cViewPr>
  </p:sorterViewPr>
  <p:notesViewPr>
    <p:cSldViewPr>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 /><Relationship Id="rId117" Type="http://schemas.openxmlformats.org/officeDocument/2006/relationships/slide" Target="slides/slide116.xml" /><Relationship Id="rId21" Type="http://schemas.openxmlformats.org/officeDocument/2006/relationships/slide" Target="slides/slide20.xml" /><Relationship Id="rId42" Type="http://schemas.openxmlformats.org/officeDocument/2006/relationships/slide" Target="slides/slide41.xml" /><Relationship Id="rId47" Type="http://schemas.openxmlformats.org/officeDocument/2006/relationships/slide" Target="slides/slide46.xml" /><Relationship Id="rId63" Type="http://schemas.openxmlformats.org/officeDocument/2006/relationships/slide" Target="slides/slide62.xml" /><Relationship Id="rId68" Type="http://schemas.openxmlformats.org/officeDocument/2006/relationships/slide" Target="slides/slide67.xml" /><Relationship Id="rId84" Type="http://schemas.openxmlformats.org/officeDocument/2006/relationships/slide" Target="slides/slide83.xml" /><Relationship Id="rId89" Type="http://schemas.openxmlformats.org/officeDocument/2006/relationships/slide" Target="slides/slide88.xml" /><Relationship Id="rId112" Type="http://schemas.openxmlformats.org/officeDocument/2006/relationships/slide" Target="slides/slide111.xml" /><Relationship Id="rId16" Type="http://schemas.openxmlformats.org/officeDocument/2006/relationships/slide" Target="slides/slide15.xml" /><Relationship Id="rId107" Type="http://schemas.openxmlformats.org/officeDocument/2006/relationships/slide" Target="slides/slide106.xml" /><Relationship Id="rId11" Type="http://schemas.openxmlformats.org/officeDocument/2006/relationships/slide" Target="slides/slide10.xml" /><Relationship Id="rId32" Type="http://schemas.openxmlformats.org/officeDocument/2006/relationships/slide" Target="slides/slide31.xml" /><Relationship Id="rId37" Type="http://schemas.openxmlformats.org/officeDocument/2006/relationships/slide" Target="slides/slide36.xml" /><Relationship Id="rId53" Type="http://schemas.openxmlformats.org/officeDocument/2006/relationships/slide" Target="slides/slide52.xml" /><Relationship Id="rId58" Type="http://schemas.openxmlformats.org/officeDocument/2006/relationships/slide" Target="slides/slide57.xml" /><Relationship Id="rId74" Type="http://schemas.openxmlformats.org/officeDocument/2006/relationships/slide" Target="slides/slide73.xml" /><Relationship Id="rId79" Type="http://schemas.openxmlformats.org/officeDocument/2006/relationships/slide" Target="slides/slide78.xml" /><Relationship Id="rId102" Type="http://schemas.openxmlformats.org/officeDocument/2006/relationships/slide" Target="slides/slide101.xml" /><Relationship Id="rId123" Type="http://schemas.openxmlformats.org/officeDocument/2006/relationships/handoutMaster" Target="handoutMasters/handoutMaster1.xml" /><Relationship Id="rId128" Type="http://schemas.microsoft.com/office/2016/11/relationships/changesInfo" Target="changesInfos/changesInfo1.xml" /><Relationship Id="rId5" Type="http://schemas.openxmlformats.org/officeDocument/2006/relationships/slide" Target="slides/slide4.xml" /><Relationship Id="rId90" Type="http://schemas.openxmlformats.org/officeDocument/2006/relationships/slide" Target="slides/slide89.xml" /><Relationship Id="rId95" Type="http://schemas.openxmlformats.org/officeDocument/2006/relationships/slide" Target="slides/slide94.xml" /><Relationship Id="rId19" Type="http://schemas.openxmlformats.org/officeDocument/2006/relationships/slide" Target="slides/slide18.xml" /><Relationship Id="rId14" Type="http://schemas.openxmlformats.org/officeDocument/2006/relationships/slide" Target="slides/slide13.xml" /><Relationship Id="rId22" Type="http://schemas.openxmlformats.org/officeDocument/2006/relationships/slide" Target="slides/slide21.xml" /><Relationship Id="rId27" Type="http://schemas.openxmlformats.org/officeDocument/2006/relationships/slide" Target="slides/slide26.xml" /><Relationship Id="rId30" Type="http://schemas.openxmlformats.org/officeDocument/2006/relationships/slide" Target="slides/slide29.xml" /><Relationship Id="rId35" Type="http://schemas.openxmlformats.org/officeDocument/2006/relationships/slide" Target="slides/slide34.xml" /><Relationship Id="rId43" Type="http://schemas.openxmlformats.org/officeDocument/2006/relationships/slide" Target="slides/slide42.xml" /><Relationship Id="rId48" Type="http://schemas.openxmlformats.org/officeDocument/2006/relationships/slide" Target="slides/slide47.xml" /><Relationship Id="rId56" Type="http://schemas.openxmlformats.org/officeDocument/2006/relationships/slide" Target="slides/slide55.xml" /><Relationship Id="rId64" Type="http://schemas.openxmlformats.org/officeDocument/2006/relationships/slide" Target="slides/slide63.xml" /><Relationship Id="rId69" Type="http://schemas.openxmlformats.org/officeDocument/2006/relationships/slide" Target="slides/slide68.xml" /><Relationship Id="rId77" Type="http://schemas.openxmlformats.org/officeDocument/2006/relationships/slide" Target="slides/slide76.xml" /><Relationship Id="rId100" Type="http://schemas.openxmlformats.org/officeDocument/2006/relationships/slide" Target="slides/slide99.xml" /><Relationship Id="rId105" Type="http://schemas.openxmlformats.org/officeDocument/2006/relationships/slide" Target="slides/slide104.xml" /><Relationship Id="rId113" Type="http://schemas.openxmlformats.org/officeDocument/2006/relationships/slide" Target="slides/slide112.xml" /><Relationship Id="rId118" Type="http://schemas.openxmlformats.org/officeDocument/2006/relationships/slide" Target="slides/slide117.xml" /><Relationship Id="rId126" Type="http://schemas.openxmlformats.org/officeDocument/2006/relationships/theme" Target="theme/theme1.xml" /><Relationship Id="rId8" Type="http://schemas.openxmlformats.org/officeDocument/2006/relationships/slide" Target="slides/slide7.xml" /><Relationship Id="rId51" Type="http://schemas.openxmlformats.org/officeDocument/2006/relationships/slide" Target="slides/slide50.xml" /><Relationship Id="rId72" Type="http://schemas.openxmlformats.org/officeDocument/2006/relationships/slide" Target="slides/slide71.xml" /><Relationship Id="rId80" Type="http://schemas.openxmlformats.org/officeDocument/2006/relationships/slide" Target="slides/slide79.xml" /><Relationship Id="rId85" Type="http://schemas.openxmlformats.org/officeDocument/2006/relationships/slide" Target="slides/slide84.xml" /><Relationship Id="rId93" Type="http://schemas.openxmlformats.org/officeDocument/2006/relationships/slide" Target="slides/slide92.xml" /><Relationship Id="rId98" Type="http://schemas.openxmlformats.org/officeDocument/2006/relationships/slide" Target="slides/slide97.xml" /><Relationship Id="rId121" Type="http://schemas.openxmlformats.org/officeDocument/2006/relationships/slide" Target="slides/slide120.xml" /><Relationship Id="rId3" Type="http://schemas.openxmlformats.org/officeDocument/2006/relationships/slide" Target="slides/slide2.xml" /><Relationship Id="rId12" Type="http://schemas.openxmlformats.org/officeDocument/2006/relationships/slide" Target="slides/slide11.xml" /><Relationship Id="rId17" Type="http://schemas.openxmlformats.org/officeDocument/2006/relationships/slide" Target="slides/slide16.xml" /><Relationship Id="rId25" Type="http://schemas.openxmlformats.org/officeDocument/2006/relationships/slide" Target="slides/slide24.xml" /><Relationship Id="rId33" Type="http://schemas.openxmlformats.org/officeDocument/2006/relationships/slide" Target="slides/slide32.xml" /><Relationship Id="rId38" Type="http://schemas.openxmlformats.org/officeDocument/2006/relationships/slide" Target="slides/slide37.xml" /><Relationship Id="rId46" Type="http://schemas.openxmlformats.org/officeDocument/2006/relationships/slide" Target="slides/slide45.xml" /><Relationship Id="rId59" Type="http://schemas.openxmlformats.org/officeDocument/2006/relationships/slide" Target="slides/slide58.xml" /><Relationship Id="rId67" Type="http://schemas.openxmlformats.org/officeDocument/2006/relationships/slide" Target="slides/slide66.xml" /><Relationship Id="rId103" Type="http://schemas.openxmlformats.org/officeDocument/2006/relationships/slide" Target="slides/slide102.xml" /><Relationship Id="rId108" Type="http://schemas.openxmlformats.org/officeDocument/2006/relationships/slide" Target="slides/slide107.xml" /><Relationship Id="rId116" Type="http://schemas.openxmlformats.org/officeDocument/2006/relationships/slide" Target="slides/slide115.xml" /><Relationship Id="rId124" Type="http://schemas.openxmlformats.org/officeDocument/2006/relationships/presProps" Target="presProps.xml" /><Relationship Id="rId20" Type="http://schemas.openxmlformats.org/officeDocument/2006/relationships/slide" Target="slides/slide19.xml" /><Relationship Id="rId41" Type="http://schemas.openxmlformats.org/officeDocument/2006/relationships/slide" Target="slides/slide40.xml" /><Relationship Id="rId54" Type="http://schemas.openxmlformats.org/officeDocument/2006/relationships/slide" Target="slides/slide53.xml" /><Relationship Id="rId62" Type="http://schemas.openxmlformats.org/officeDocument/2006/relationships/slide" Target="slides/slide61.xml" /><Relationship Id="rId70" Type="http://schemas.openxmlformats.org/officeDocument/2006/relationships/slide" Target="slides/slide69.xml" /><Relationship Id="rId75" Type="http://schemas.openxmlformats.org/officeDocument/2006/relationships/slide" Target="slides/slide74.xml" /><Relationship Id="rId83" Type="http://schemas.openxmlformats.org/officeDocument/2006/relationships/slide" Target="slides/slide82.xml" /><Relationship Id="rId88" Type="http://schemas.openxmlformats.org/officeDocument/2006/relationships/slide" Target="slides/slide87.xml" /><Relationship Id="rId91" Type="http://schemas.openxmlformats.org/officeDocument/2006/relationships/slide" Target="slides/slide90.xml" /><Relationship Id="rId96" Type="http://schemas.openxmlformats.org/officeDocument/2006/relationships/slide" Target="slides/slide95.xml" /><Relationship Id="rId111" Type="http://schemas.openxmlformats.org/officeDocument/2006/relationships/slide" Target="slides/slide110.xml" /><Relationship Id="rId1" Type="http://schemas.openxmlformats.org/officeDocument/2006/relationships/slideMaster" Target="slideMasters/slideMaster1.xml" /><Relationship Id="rId6" Type="http://schemas.openxmlformats.org/officeDocument/2006/relationships/slide" Target="slides/slide5.xml" /><Relationship Id="rId15" Type="http://schemas.openxmlformats.org/officeDocument/2006/relationships/slide" Target="slides/slide14.xml" /><Relationship Id="rId23" Type="http://schemas.openxmlformats.org/officeDocument/2006/relationships/slide" Target="slides/slide22.xml" /><Relationship Id="rId28" Type="http://schemas.openxmlformats.org/officeDocument/2006/relationships/slide" Target="slides/slide27.xml" /><Relationship Id="rId36" Type="http://schemas.openxmlformats.org/officeDocument/2006/relationships/slide" Target="slides/slide35.xml" /><Relationship Id="rId49" Type="http://schemas.openxmlformats.org/officeDocument/2006/relationships/slide" Target="slides/slide48.xml" /><Relationship Id="rId57" Type="http://schemas.openxmlformats.org/officeDocument/2006/relationships/slide" Target="slides/slide56.xml" /><Relationship Id="rId106" Type="http://schemas.openxmlformats.org/officeDocument/2006/relationships/slide" Target="slides/slide105.xml" /><Relationship Id="rId114" Type="http://schemas.openxmlformats.org/officeDocument/2006/relationships/slide" Target="slides/slide113.xml" /><Relationship Id="rId119" Type="http://schemas.openxmlformats.org/officeDocument/2006/relationships/slide" Target="slides/slide118.xml" /><Relationship Id="rId127" Type="http://schemas.openxmlformats.org/officeDocument/2006/relationships/tableStyles" Target="tableStyles.xml" /><Relationship Id="rId10" Type="http://schemas.openxmlformats.org/officeDocument/2006/relationships/slide" Target="slides/slide9.xml" /><Relationship Id="rId31" Type="http://schemas.openxmlformats.org/officeDocument/2006/relationships/slide" Target="slides/slide30.xml" /><Relationship Id="rId44" Type="http://schemas.openxmlformats.org/officeDocument/2006/relationships/slide" Target="slides/slide43.xml" /><Relationship Id="rId52" Type="http://schemas.openxmlformats.org/officeDocument/2006/relationships/slide" Target="slides/slide51.xml" /><Relationship Id="rId60" Type="http://schemas.openxmlformats.org/officeDocument/2006/relationships/slide" Target="slides/slide59.xml" /><Relationship Id="rId65" Type="http://schemas.openxmlformats.org/officeDocument/2006/relationships/slide" Target="slides/slide64.xml" /><Relationship Id="rId73" Type="http://schemas.openxmlformats.org/officeDocument/2006/relationships/slide" Target="slides/slide72.xml" /><Relationship Id="rId78" Type="http://schemas.openxmlformats.org/officeDocument/2006/relationships/slide" Target="slides/slide77.xml" /><Relationship Id="rId81" Type="http://schemas.openxmlformats.org/officeDocument/2006/relationships/slide" Target="slides/slide80.xml" /><Relationship Id="rId86" Type="http://schemas.openxmlformats.org/officeDocument/2006/relationships/slide" Target="slides/slide85.xml" /><Relationship Id="rId94" Type="http://schemas.openxmlformats.org/officeDocument/2006/relationships/slide" Target="slides/slide93.xml" /><Relationship Id="rId99" Type="http://schemas.openxmlformats.org/officeDocument/2006/relationships/slide" Target="slides/slide98.xml" /><Relationship Id="rId101" Type="http://schemas.openxmlformats.org/officeDocument/2006/relationships/slide" Target="slides/slide100.xml" /><Relationship Id="rId122" Type="http://schemas.openxmlformats.org/officeDocument/2006/relationships/notesMaster" Target="notesMasters/notesMaster1.xml" /><Relationship Id="rId4" Type="http://schemas.openxmlformats.org/officeDocument/2006/relationships/slide" Target="slides/slide3.xml" /><Relationship Id="rId9" Type="http://schemas.openxmlformats.org/officeDocument/2006/relationships/slide" Target="slides/slide8.xml" /><Relationship Id="rId13" Type="http://schemas.openxmlformats.org/officeDocument/2006/relationships/slide" Target="slides/slide12.xml" /><Relationship Id="rId18" Type="http://schemas.openxmlformats.org/officeDocument/2006/relationships/slide" Target="slides/slide17.xml" /><Relationship Id="rId39" Type="http://schemas.openxmlformats.org/officeDocument/2006/relationships/slide" Target="slides/slide38.xml" /><Relationship Id="rId109" Type="http://schemas.openxmlformats.org/officeDocument/2006/relationships/slide" Target="slides/slide108.xml" /><Relationship Id="rId34" Type="http://schemas.openxmlformats.org/officeDocument/2006/relationships/slide" Target="slides/slide33.xml" /><Relationship Id="rId50" Type="http://schemas.openxmlformats.org/officeDocument/2006/relationships/slide" Target="slides/slide49.xml" /><Relationship Id="rId55" Type="http://schemas.openxmlformats.org/officeDocument/2006/relationships/slide" Target="slides/slide54.xml" /><Relationship Id="rId76" Type="http://schemas.openxmlformats.org/officeDocument/2006/relationships/slide" Target="slides/slide75.xml" /><Relationship Id="rId97" Type="http://schemas.openxmlformats.org/officeDocument/2006/relationships/slide" Target="slides/slide96.xml" /><Relationship Id="rId104" Type="http://schemas.openxmlformats.org/officeDocument/2006/relationships/slide" Target="slides/slide103.xml" /><Relationship Id="rId120" Type="http://schemas.openxmlformats.org/officeDocument/2006/relationships/slide" Target="slides/slide119.xml" /><Relationship Id="rId125" Type="http://schemas.openxmlformats.org/officeDocument/2006/relationships/viewProps" Target="viewProps.xml" /><Relationship Id="rId7" Type="http://schemas.openxmlformats.org/officeDocument/2006/relationships/slide" Target="slides/slide6.xml" /><Relationship Id="rId71" Type="http://schemas.openxmlformats.org/officeDocument/2006/relationships/slide" Target="slides/slide70.xml" /><Relationship Id="rId92" Type="http://schemas.openxmlformats.org/officeDocument/2006/relationships/slide" Target="slides/slide91.xml" /><Relationship Id="rId2" Type="http://schemas.openxmlformats.org/officeDocument/2006/relationships/slide" Target="slides/slide1.xml" /><Relationship Id="rId29" Type="http://schemas.openxmlformats.org/officeDocument/2006/relationships/slide" Target="slides/slide28.xml" /><Relationship Id="rId24" Type="http://schemas.openxmlformats.org/officeDocument/2006/relationships/slide" Target="slides/slide23.xml" /><Relationship Id="rId40" Type="http://schemas.openxmlformats.org/officeDocument/2006/relationships/slide" Target="slides/slide39.xml" /><Relationship Id="rId45" Type="http://schemas.openxmlformats.org/officeDocument/2006/relationships/slide" Target="slides/slide44.xml" /><Relationship Id="rId66" Type="http://schemas.openxmlformats.org/officeDocument/2006/relationships/slide" Target="slides/slide65.xml" /><Relationship Id="rId87" Type="http://schemas.openxmlformats.org/officeDocument/2006/relationships/slide" Target="slides/slide86.xml" /><Relationship Id="rId110" Type="http://schemas.openxmlformats.org/officeDocument/2006/relationships/slide" Target="slides/slide109.xml" /><Relationship Id="rId115" Type="http://schemas.openxmlformats.org/officeDocument/2006/relationships/slide" Target="slides/slide114.xml" /><Relationship Id="rId61" Type="http://schemas.openxmlformats.org/officeDocument/2006/relationships/slide" Target="slides/slide60.xml" /><Relationship Id="rId82" Type="http://schemas.openxmlformats.org/officeDocument/2006/relationships/slide" Target="slides/slide81.xml" /></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lejandro Proaño Lozada" userId="6a64d5cb-7dd7-498f-9367-a1f7c633e504" providerId="ADAL" clId="{D8D1FAF5-71D3-3C41-A12A-DFFE39DC173D}"/>
    <pc:docChg chg="custSel modSld">
      <pc:chgData name="Alejandro Proaño Lozada" userId="6a64d5cb-7dd7-498f-9367-a1f7c633e504" providerId="ADAL" clId="{D8D1FAF5-71D3-3C41-A12A-DFFE39DC173D}" dt="2023-03-28T16:24:20.760" v="16" actId="7634"/>
      <pc:docMkLst>
        <pc:docMk/>
      </pc:docMkLst>
      <pc:sldChg chg="addSp">
        <pc:chgData name="Alejandro Proaño Lozada" userId="6a64d5cb-7dd7-498f-9367-a1f7c633e504" providerId="ADAL" clId="{D8D1FAF5-71D3-3C41-A12A-DFFE39DC173D}" dt="2023-03-07T16:21:40.128" v="7" actId="7634"/>
        <pc:sldMkLst>
          <pc:docMk/>
          <pc:sldMk cId="0" sldId="271"/>
        </pc:sldMkLst>
        <pc:inkChg chg="add">
          <ac:chgData name="Alejandro Proaño Lozada" userId="6a64d5cb-7dd7-498f-9367-a1f7c633e504" providerId="ADAL" clId="{D8D1FAF5-71D3-3C41-A12A-DFFE39DC173D}" dt="2023-03-07T16:21:40.128" v="7" actId="7634"/>
          <ac:inkMkLst>
            <pc:docMk/>
            <pc:sldMk cId="0" sldId="271"/>
            <ac:inkMk id="2" creationId="{C1967AA6-6EFA-7606-8E27-3F11159A6642}"/>
          </ac:inkMkLst>
        </pc:inkChg>
      </pc:sldChg>
      <pc:sldChg chg="mod modShow">
        <pc:chgData name="Alejandro Proaño Lozada" userId="6a64d5cb-7dd7-498f-9367-a1f7c633e504" providerId="ADAL" clId="{D8D1FAF5-71D3-3C41-A12A-DFFE39DC173D}" dt="2023-03-07T03:56:45.236" v="0" actId="729"/>
        <pc:sldMkLst>
          <pc:docMk/>
          <pc:sldMk cId="0" sldId="275"/>
        </pc:sldMkLst>
      </pc:sldChg>
      <pc:sldChg chg="mod modShow">
        <pc:chgData name="Alejandro Proaño Lozada" userId="6a64d5cb-7dd7-498f-9367-a1f7c633e504" providerId="ADAL" clId="{D8D1FAF5-71D3-3C41-A12A-DFFE39DC173D}" dt="2023-03-07T03:56:49.844" v="1" actId="729"/>
        <pc:sldMkLst>
          <pc:docMk/>
          <pc:sldMk cId="0" sldId="276"/>
        </pc:sldMkLst>
      </pc:sldChg>
      <pc:sldChg chg="mod modShow">
        <pc:chgData name="Alejandro Proaño Lozada" userId="6a64d5cb-7dd7-498f-9367-a1f7c633e504" providerId="ADAL" clId="{D8D1FAF5-71D3-3C41-A12A-DFFE39DC173D}" dt="2023-03-07T03:56:56.531" v="2" actId="729"/>
        <pc:sldMkLst>
          <pc:docMk/>
          <pc:sldMk cId="0" sldId="281"/>
        </pc:sldMkLst>
      </pc:sldChg>
      <pc:sldChg chg="addSp">
        <pc:chgData name="Alejandro Proaño Lozada" userId="6a64d5cb-7dd7-498f-9367-a1f7c633e504" providerId="ADAL" clId="{D8D1FAF5-71D3-3C41-A12A-DFFE39DC173D}" dt="2023-03-09T15:47:44.441" v="8" actId="7634"/>
        <pc:sldMkLst>
          <pc:docMk/>
          <pc:sldMk cId="0" sldId="416"/>
        </pc:sldMkLst>
        <pc:inkChg chg="add">
          <ac:chgData name="Alejandro Proaño Lozada" userId="6a64d5cb-7dd7-498f-9367-a1f7c633e504" providerId="ADAL" clId="{D8D1FAF5-71D3-3C41-A12A-DFFE39DC173D}" dt="2023-03-07T16:21:40.128" v="7" actId="7634"/>
          <ac:inkMkLst>
            <pc:docMk/>
            <pc:sldMk cId="0" sldId="416"/>
            <ac:inkMk id="2" creationId="{887284BE-4F62-9764-A73F-AC347CDB65D9}"/>
          </ac:inkMkLst>
        </pc:inkChg>
        <pc:inkChg chg="add">
          <ac:chgData name="Alejandro Proaño Lozada" userId="6a64d5cb-7dd7-498f-9367-a1f7c633e504" providerId="ADAL" clId="{D8D1FAF5-71D3-3C41-A12A-DFFE39DC173D}" dt="2023-03-09T15:47:44.441" v="8" actId="7634"/>
          <ac:inkMkLst>
            <pc:docMk/>
            <pc:sldMk cId="0" sldId="416"/>
            <ac:inkMk id="3" creationId="{F018EDF7-7C3B-6C4C-F9E9-EF3A6E23B2D6}"/>
          </ac:inkMkLst>
        </pc:inkChg>
      </pc:sldChg>
      <pc:sldChg chg="addSp">
        <pc:chgData name="Alejandro Proaño Lozada" userId="6a64d5cb-7dd7-498f-9367-a1f7c633e504" providerId="ADAL" clId="{D8D1FAF5-71D3-3C41-A12A-DFFE39DC173D}" dt="2023-03-09T15:47:44.441" v="8" actId="7634"/>
        <pc:sldMkLst>
          <pc:docMk/>
          <pc:sldMk cId="0" sldId="417"/>
        </pc:sldMkLst>
        <pc:inkChg chg="add">
          <ac:chgData name="Alejandro Proaño Lozada" userId="6a64d5cb-7dd7-498f-9367-a1f7c633e504" providerId="ADAL" clId="{D8D1FAF5-71D3-3C41-A12A-DFFE39DC173D}" dt="2023-03-09T15:47:44.441" v="8" actId="7634"/>
          <ac:inkMkLst>
            <pc:docMk/>
            <pc:sldMk cId="0" sldId="417"/>
            <ac:inkMk id="2" creationId="{DEB760E4-46E3-F3F2-9043-14AAD3B5E5CC}"/>
          </ac:inkMkLst>
        </pc:inkChg>
      </pc:sldChg>
      <pc:sldChg chg="addSp">
        <pc:chgData name="Alejandro Proaño Lozada" userId="6a64d5cb-7dd7-498f-9367-a1f7c633e504" providerId="ADAL" clId="{D8D1FAF5-71D3-3C41-A12A-DFFE39DC173D}" dt="2023-03-09T15:47:44.441" v="8" actId="7634"/>
        <pc:sldMkLst>
          <pc:docMk/>
          <pc:sldMk cId="0" sldId="419"/>
        </pc:sldMkLst>
        <pc:inkChg chg="add">
          <ac:chgData name="Alejandro Proaño Lozada" userId="6a64d5cb-7dd7-498f-9367-a1f7c633e504" providerId="ADAL" clId="{D8D1FAF5-71D3-3C41-A12A-DFFE39DC173D}" dt="2023-03-09T15:47:44.441" v="8" actId="7634"/>
          <ac:inkMkLst>
            <pc:docMk/>
            <pc:sldMk cId="0" sldId="419"/>
            <ac:inkMk id="2" creationId="{FCEE34B9-AE90-9A22-24CF-FFB0353705AC}"/>
          </ac:inkMkLst>
        </pc:inkChg>
      </pc:sldChg>
      <pc:sldChg chg="addSp">
        <pc:chgData name="Alejandro Proaño Lozada" userId="6a64d5cb-7dd7-498f-9367-a1f7c633e504" providerId="ADAL" clId="{D8D1FAF5-71D3-3C41-A12A-DFFE39DC173D}" dt="2023-03-09T15:47:44.441" v="8" actId="7634"/>
        <pc:sldMkLst>
          <pc:docMk/>
          <pc:sldMk cId="0" sldId="420"/>
        </pc:sldMkLst>
        <pc:inkChg chg="add">
          <ac:chgData name="Alejandro Proaño Lozada" userId="6a64d5cb-7dd7-498f-9367-a1f7c633e504" providerId="ADAL" clId="{D8D1FAF5-71D3-3C41-A12A-DFFE39DC173D}" dt="2023-03-09T15:47:44.441" v="8" actId="7634"/>
          <ac:inkMkLst>
            <pc:docMk/>
            <pc:sldMk cId="0" sldId="420"/>
            <ac:inkMk id="2" creationId="{20AB29EA-2C05-8484-43FB-5337A3C97021}"/>
          </ac:inkMkLst>
        </pc:inkChg>
      </pc:sldChg>
      <pc:sldChg chg="addSp">
        <pc:chgData name="Alejandro Proaño Lozada" userId="6a64d5cb-7dd7-498f-9367-a1f7c633e504" providerId="ADAL" clId="{D8D1FAF5-71D3-3C41-A12A-DFFE39DC173D}" dt="2023-03-09T15:47:44.441" v="8" actId="7634"/>
        <pc:sldMkLst>
          <pc:docMk/>
          <pc:sldMk cId="0" sldId="421"/>
        </pc:sldMkLst>
        <pc:inkChg chg="add">
          <ac:chgData name="Alejandro Proaño Lozada" userId="6a64d5cb-7dd7-498f-9367-a1f7c633e504" providerId="ADAL" clId="{D8D1FAF5-71D3-3C41-A12A-DFFE39DC173D}" dt="2023-03-09T15:47:44.441" v="8" actId="7634"/>
          <ac:inkMkLst>
            <pc:docMk/>
            <pc:sldMk cId="0" sldId="421"/>
            <ac:inkMk id="2" creationId="{E1B8B3BF-247C-9C99-7760-CC748EC7C25A}"/>
          </ac:inkMkLst>
        </pc:inkChg>
      </pc:sldChg>
      <pc:sldChg chg="addSp">
        <pc:chgData name="Alejandro Proaño Lozada" userId="6a64d5cb-7dd7-498f-9367-a1f7c633e504" providerId="ADAL" clId="{D8D1FAF5-71D3-3C41-A12A-DFFE39DC173D}" dt="2023-03-09T15:47:44.441" v="8" actId="7634"/>
        <pc:sldMkLst>
          <pc:docMk/>
          <pc:sldMk cId="0" sldId="422"/>
        </pc:sldMkLst>
        <pc:inkChg chg="add">
          <ac:chgData name="Alejandro Proaño Lozada" userId="6a64d5cb-7dd7-498f-9367-a1f7c633e504" providerId="ADAL" clId="{D8D1FAF5-71D3-3C41-A12A-DFFE39DC173D}" dt="2023-03-09T15:47:44.441" v="8" actId="7634"/>
          <ac:inkMkLst>
            <pc:docMk/>
            <pc:sldMk cId="0" sldId="422"/>
            <ac:inkMk id="2" creationId="{CE0CD497-44E2-3335-A0CB-413B233F202A}"/>
          </ac:inkMkLst>
        </pc:inkChg>
      </pc:sldChg>
      <pc:sldChg chg="addSp">
        <pc:chgData name="Alejandro Proaño Lozada" userId="6a64d5cb-7dd7-498f-9367-a1f7c633e504" providerId="ADAL" clId="{D8D1FAF5-71D3-3C41-A12A-DFFE39DC173D}" dt="2023-03-09T15:47:44.441" v="8" actId="7634"/>
        <pc:sldMkLst>
          <pc:docMk/>
          <pc:sldMk cId="0" sldId="424"/>
        </pc:sldMkLst>
        <pc:inkChg chg="add">
          <ac:chgData name="Alejandro Proaño Lozada" userId="6a64d5cb-7dd7-498f-9367-a1f7c633e504" providerId="ADAL" clId="{D8D1FAF5-71D3-3C41-A12A-DFFE39DC173D}" dt="2023-03-09T15:47:44.441" v="8" actId="7634"/>
          <ac:inkMkLst>
            <pc:docMk/>
            <pc:sldMk cId="0" sldId="424"/>
            <ac:inkMk id="2" creationId="{2B302B52-0FA2-4E82-DA0D-3621CBF42405}"/>
          </ac:inkMkLst>
        </pc:inkChg>
      </pc:sldChg>
      <pc:sldChg chg="addSp">
        <pc:chgData name="Alejandro Proaño Lozada" userId="6a64d5cb-7dd7-498f-9367-a1f7c633e504" providerId="ADAL" clId="{D8D1FAF5-71D3-3C41-A12A-DFFE39DC173D}" dt="2023-03-09T15:47:44.441" v="8" actId="7634"/>
        <pc:sldMkLst>
          <pc:docMk/>
          <pc:sldMk cId="0" sldId="425"/>
        </pc:sldMkLst>
        <pc:inkChg chg="add">
          <ac:chgData name="Alejandro Proaño Lozada" userId="6a64d5cb-7dd7-498f-9367-a1f7c633e504" providerId="ADAL" clId="{D8D1FAF5-71D3-3C41-A12A-DFFE39DC173D}" dt="2023-03-09T15:47:44.441" v="8" actId="7634"/>
          <ac:inkMkLst>
            <pc:docMk/>
            <pc:sldMk cId="0" sldId="425"/>
            <ac:inkMk id="2" creationId="{9B2E240C-D3A4-622F-F6F4-FAB4D2DC404D}"/>
          </ac:inkMkLst>
        </pc:inkChg>
      </pc:sldChg>
      <pc:sldChg chg="addSp">
        <pc:chgData name="Alejandro Proaño Lozada" userId="6a64d5cb-7dd7-498f-9367-a1f7c633e504" providerId="ADAL" clId="{D8D1FAF5-71D3-3C41-A12A-DFFE39DC173D}" dt="2023-03-09T15:47:44.441" v="8" actId="7634"/>
        <pc:sldMkLst>
          <pc:docMk/>
          <pc:sldMk cId="0" sldId="427"/>
        </pc:sldMkLst>
        <pc:inkChg chg="add">
          <ac:chgData name="Alejandro Proaño Lozada" userId="6a64d5cb-7dd7-498f-9367-a1f7c633e504" providerId="ADAL" clId="{D8D1FAF5-71D3-3C41-A12A-DFFE39DC173D}" dt="2023-03-09T15:47:44.441" v="8" actId="7634"/>
          <ac:inkMkLst>
            <pc:docMk/>
            <pc:sldMk cId="0" sldId="427"/>
            <ac:inkMk id="2" creationId="{FE076835-E276-FA1A-7D07-B89B4A3FB1C2}"/>
          </ac:inkMkLst>
        </pc:inkChg>
      </pc:sldChg>
      <pc:sldChg chg="addSp">
        <pc:chgData name="Alejandro Proaño Lozada" userId="6a64d5cb-7dd7-498f-9367-a1f7c633e504" providerId="ADAL" clId="{D8D1FAF5-71D3-3C41-A12A-DFFE39DC173D}" dt="2023-03-09T15:47:44.441" v="8" actId="7634"/>
        <pc:sldMkLst>
          <pc:docMk/>
          <pc:sldMk cId="0" sldId="428"/>
        </pc:sldMkLst>
        <pc:inkChg chg="add">
          <ac:chgData name="Alejandro Proaño Lozada" userId="6a64d5cb-7dd7-498f-9367-a1f7c633e504" providerId="ADAL" clId="{D8D1FAF5-71D3-3C41-A12A-DFFE39DC173D}" dt="2023-03-09T15:47:44.441" v="8" actId="7634"/>
          <ac:inkMkLst>
            <pc:docMk/>
            <pc:sldMk cId="0" sldId="428"/>
            <ac:inkMk id="2" creationId="{B337A1A3-8830-E0E9-A7FF-5578231E7BE7}"/>
          </ac:inkMkLst>
        </pc:inkChg>
      </pc:sldChg>
      <pc:sldChg chg="addSp">
        <pc:chgData name="Alejandro Proaño Lozada" userId="6a64d5cb-7dd7-498f-9367-a1f7c633e504" providerId="ADAL" clId="{D8D1FAF5-71D3-3C41-A12A-DFFE39DC173D}" dt="2023-03-09T15:47:44.441" v="8" actId="7634"/>
        <pc:sldMkLst>
          <pc:docMk/>
          <pc:sldMk cId="0" sldId="429"/>
        </pc:sldMkLst>
        <pc:inkChg chg="add">
          <ac:chgData name="Alejandro Proaño Lozada" userId="6a64d5cb-7dd7-498f-9367-a1f7c633e504" providerId="ADAL" clId="{D8D1FAF5-71D3-3C41-A12A-DFFE39DC173D}" dt="2023-03-09T15:47:44.441" v="8" actId="7634"/>
          <ac:inkMkLst>
            <pc:docMk/>
            <pc:sldMk cId="0" sldId="429"/>
            <ac:inkMk id="2" creationId="{867298EF-72BF-5B4E-5FF7-C79D9C94E1C9}"/>
          </ac:inkMkLst>
        </pc:inkChg>
      </pc:sldChg>
      <pc:sldChg chg="mod modShow">
        <pc:chgData name="Alejandro Proaño Lozada" userId="6a64d5cb-7dd7-498f-9367-a1f7c633e504" providerId="ADAL" clId="{D8D1FAF5-71D3-3C41-A12A-DFFE39DC173D}" dt="2023-03-07T04:03:32.603" v="3" actId="729"/>
        <pc:sldMkLst>
          <pc:docMk/>
          <pc:sldMk cId="0" sldId="431"/>
        </pc:sldMkLst>
      </pc:sldChg>
      <pc:sldChg chg="addSp">
        <pc:chgData name="Alejandro Proaño Lozada" userId="6a64d5cb-7dd7-498f-9367-a1f7c633e504" providerId="ADAL" clId="{D8D1FAF5-71D3-3C41-A12A-DFFE39DC173D}" dt="2023-03-09T15:47:44.441" v="8" actId="7634"/>
        <pc:sldMkLst>
          <pc:docMk/>
          <pc:sldMk cId="0" sldId="432"/>
        </pc:sldMkLst>
        <pc:inkChg chg="add">
          <ac:chgData name="Alejandro Proaño Lozada" userId="6a64d5cb-7dd7-498f-9367-a1f7c633e504" providerId="ADAL" clId="{D8D1FAF5-71D3-3C41-A12A-DFFE39DC173D}" dt="2023-03-09T15:47:44.441" v="8" actId="7634"/>
          <ac:inkMkLst>
            <pc:docMk/>
            <pc:sldMk cId="0" sldId="432"/>
            <ac:inkMk id="2" creationId="{6000EA4B-E46B-733C-437D-D419E71A60F8}"/>
          </ac:inkMkLst>
        </pc:inkChg>
      </pc:sldChg>
      <pc:sldChg chg="addSp">
        <pc:chgData name="Alejandro Proaño Lozada" userId="6a64d5cb-7dd7-498f-9367-a1f7c633e504" providerId="ADAL" clId="{D8D1FAF5-71D3-3C41-A12A-DFFE39DC173D}" dt="2023-03-09T15:47:44.441" v="8" actId="7634"/>
        <pc:sldMkLst>
          <pc:docMk/>
          <pc:sldMk cId="0" sldId="433"/>
        </pc:sldMkLst>
        <pc:inkChg chg="add">
          <ac:chgData name="Alejandro Proaño Lozada" userId="6a64d5cb-7dd7-498f-9367-a1f7c633e504" providerId="ADAL" clId="{D8D1FAF5-71D3-3C41-A12A-DFFE39DC173D}" dt="2023-03-09T15:47:44.441" v="8" actId="7634"/>
          <ac:inkMkLst>
            <pc:docMk/>
            <pc:sldMk cId="0" sldId="433"/>
            <ac:inkMk id="2" creationId="{380537E4-3E83-21BC-89BC-8F52E46287FB}"/>
          </ac:inkMkLst>
        </pc:inkChg>
      </pc:sldChg>
      <pc:sldChg chg="addSp">
        <pc:chgData name="Alejandro Proaño Lozada" userId="6a64d5cb-7dd7-498f-9367-a1f7c633e504" providerId="ADAL" clId="{D8D1FAF5-71D3-3C41-A12A-DFFE39DC173D}" dt="2023-03-09T15:47:44.441" v="8" actId="7634"/>
        <pc:sldMkLst>
          <pc:docMk/>
          <pc:sldMk cId="0" sldId="436"/>
        </pc:sldMkLst>
        <pc:inkChg chg="add">
          <ac:chgData name="Alejandro Proaño Lozada" userId="6a64d5cb-7dd7-498f-9367-a1f7c633e504" providerId="ADAL" clId="{D8D1FAF5-71D3-3C41-A12A-DFFE39DC173D}" dt="2023-03-09T15:47:44.441" v="8" actId="7634"/>
          <ac:inkMkLst>
            <pc:docMk/>
            <pc:sldMk cId="0" sldId="436"/>
            <ac:inkMk id="2" creationId="{A9553909-CA89-622F-F996-E12C1D0E7811}"/>
          </ac:inkMkLst>
        </pc:inkChg>
      </pc:sldChg>
      <pc:sldChg chg="addSp">
        <pc:chgData name="Alejandro Proaño Lozada" userId="6a64d5cb-7dd7-498f-9367-a1f7c633e504" providerId="ADAL" clId="{D8D1FAF5-71D3-3C41-A12A-DFFE39DC173D}" dt="2023-03-09T15:47:44.441" v="8" actId="7634"/>
        <pc:sldMkLst>
          <pc:docMk/>
          <pc:sldMk cId="0" sldId="437"/>
        </pc:sldMkLst>
        <pc:inkChg chg="add">
          <ac:chgData name="Alejandro Proaño Lozada" userId="6a64d5cb-7dd7-498f-9367-a1f7c633e504" providerId="ADAL" clId="{D8D1FAF5-71D3-3C41-A12A-DFFE39DC173D}" dt="2023-03-09T15:47:44.441" v="8" actId="7634"/>
          <ac:inkMkLst>
            <pc:docMk/>
            <pc:sldMk cId="0" sldId="437"/>
            <ac:inkMk id="2" creationId="{AC6BDC09-5598-B131-E82E-54A41F58978F}"/>
          </ac:inkMkLst>
        </pc:inkChg>
      </pc:sldChg>
      <pc:sldChg chg="addSp">
        <pc:chgData name="Alejandro Proaño Lozada" userId="6a64d5cb-7dd7-498f-9367-a1f7c633e504" providerId="ADAL" clId="{D8D1FAF5-71D3-3C41-A12A-DFFE39DC173D}" dt="2023-03-09T15:47:44.441" v="8" actId="7634"/>
        <pc:sldMkLst>
          <pc:docMk/>
          <pc:sldMk cId="0" sldId="438"/>
        </pc:sldMkLst>
        <pc:inkChg chg="add">
          <ac:chgData name="Alejandro Proaño Lozada" userId="6a64d5cb-7dd7-498f-9367-a1f7c633e504" providerId="ADAL" clId="{D8D1FAF5-71D3-3C41-A12A-DFFE39DC173D}" dt="2023-03-09T15:47:44.441" v="8" actId="7634"/>
          <ac:inkMkLst>
            <pc:docMk/>
            <pc:sldMk cId="0" sldId="438"/>
            <ac:inkMk id="2" creationId="{5A71E1DE-3CA0-4C03-461B-52BE9D34C3EA}"/>
          </ac:inkMkLst>
        </pc:inkChg>
      </pc:sldChg>
      <pc:sldChg chg="mod modShow">
        <pc:chgData name="Alejandro Proaño Lozada" userId="6a64d5cb-7dd7-498f-9367-a1f7c633e504" providerId="ADAL" clId="{D8D1FAF5-71D3-3C41-A12A-DFFE39DC173D}" dt="2023-03-07T04:07:42.804" v="4" actId="729"/>
        <pc:sldMkLst>
          <pc:docMk/>
          <pc:sldMk cId="0" sldId="445"/>
        </pc:sldMkLst>
      </pc:sldChg>
      <pc:sldChg chg="mod modShow">
        <pc:chgData name="Alejandro Proaño Lozada" userId="6a64d5cb-7dd7-498f-9367-a1f7c633e504" providerId="ADAL" clId="{D8D1FAF5-71D3-3C41-A12A-DFFE39DC173D}" dt="2023-03-07T04:14:58.920" v="5" actId="729"/>
        <pc:sldMkLst>
          <pc:docMk/>
          <pc:sldMk cId="0" sldId="454"/>
        </pc:sldMkLst>
      </pc:sldChg>
      <pc:sldChg chg="mod modShow">
        <pc:chgData name="Alejandro Proaño Lozada" userId="6a64d5cb-7dd7-498f-9367-a1f7c633e504" providerId="ADAL" clId="{D8D1FAF5-71D3-3C41-A12A-DFFE39DC173D}" dt="2023-03-07T04:15:01.112" v="6" actId="729"/>
        <pc:sldMkLst>
          <pc:docMk/>
          <pc:sldMk cId="0" sldId="455"/>
        </pc:sldMkLst>
      </pc:sldChg>
      <pc:sldChg chg="addSp">
        <pc:chgData name="Alejandro Proaño Lozada" userId="6a64d5cb-7dd7-498f-9367-a1f7c633e504" providerId="ADAL" clId="{D8D1FAF5-71D3-3C41-A12A-DFFE39DC173D}" dt="2023-03-16T16:15:03.279" v="11" actId="7634"/>
        <pc:sldMkLst>
          <pc:docMk/>
          <pc:sldMk cId="0" sldId="601"/>
        </pc:sldMkLst>
        <pc:inkChg chg="add">
          <ac:chgData name="Alejandro Proaño Lozada" userId="6a64d5cb-7dd7-498f-9367-a1f7c633e504" providerId="ADAL" clId="{D8D1FAF5-71D3-3C41-A12A-DFFE39DC173D}" dt="2023-03-16T16:15:03.279" v="11" actId="7634"/>
          <ac:inkMkLst>
            <pc:docMk/>
            <pc:sldMk cId="0" sldId="601"/>
            <ac:inkMk id="2" creationId="{64A790DD-2F64-902C-C75C-8D594BB98E42}"/>
          </ac:inkMkLst>
        </pc:inkChg>
      </pc:sldChg>
      <pc:sldChg chg="mod modShow">
        <pc:chgData name="Alejandro Proaño Lozada" userId="6a64d5cb-7dd7-498f-9367-a1f7c633e504" providerId="ADAL" clId="{D8D1FAF5-71D3-3C41-A12A-DFFE39DC173D}" dt="2023-03-16T04:04:26.865" v="9" actId="729"/>
        <pc:sldMkLst>
          <pc:docMk/>
          <pc:sldMk cId="0" sldId="602"/>
        </pc:sldMkLst>
      </pc:sldChg>
      <pc:sldChg chg="addSp">
        <pc:chgData name="Alejandro Proaño Lozada" userId="6a64d5cb-7dd7-498f-9367-a1f7c633e504" providerId="ADAL" clId="{D8D1FAF5-71D3-3C41-A12A-DFFE39DC173D}" dt="2023-03-16T16:15:03.279" v="11" actId="7634"/>
        <pc:sldMkLst>
          <pc:docMk/>
          <pc:sldMk cId="0" sldId="603"/>
        </pc:sldMkLst>
        <pc:inkChg chg="add">
          <ac:chgData name="Alejandro Proaño Lozada" userId="6a64d5cb-7dd7-498f-9367-a1f7c633e504" providerId="ADAL" clId="{D8D1FAF5-71D3-3C41-A12A-DFFE39DC173D}" dt="2023-03-16T16:15:03.279" v="11" actId="7634"/>
          <ac:inkMkLst>
            <pc:docMk/>
            <pc:sldMk cId="0" sldId="603"/>
            <ac:inkMk id="2" creationId="{B6BE028D-E287-3248-6DAD-8455613980A9}"/>
          </ac:inkMkLst>
        </pc:inkChg>
      </pc:sldChg>
      <pc:sldChg chg="addSp">
        <pc:chgData name="Alejandro Proaño Lozada" userId="6a64d5cb-7dd7-498f-9367-a1f7c633e504" providerId="ADAL" clId="{D8D1FAF5-71D3-3C41-A12A-DFFE39DC173D}" dt="2023-03-16T16:15:03.279" v="11" actId="7634"/>
        <pc:sldMkLst>
          <pc:docMk/>
          <pc:sldMk cId="0" sldId="604"/>
        </pc:sldMkLst>
        <pc:inkChg chg="add">
          <ac:chgData name="Alejandro Proaño Lozada" userId="6a64d5cb-7dd7-498f-9367-a1f7c633e504" providerId="ADAL" clId="{D8D1FAF5-71D3-3C41-A12A-DFFE39DC173D}" dt="2023-03-16T16:15:03.279" v="11" actId="7634"/>
          <ac:inkMkLst>
            <pc:docMk/>
            <pc:sldMk cId="0" sldId="604"/>
            <ac:inkMk id="2" creationId="{589B4FC4-0848-1CB4-D2A3-33195638E3FE}"/>
          </ac:inkMkLst>
        </pc:inkChg>
      </pc:sldChg>
      <pc:sldChg chg="addSp">
        <pc:chgData name="Alejandro Proaño Lozada" userId="6a64d5cb-7dd7-498f-9367-a1f7c633e504" providerId="ADAL" clId="{D8D1FAF5-71D3-3C41-A12A-DFFE39DC173D}" dt="2023-03-16T16:15:03.279" v="11" actId="7634"/>
        <pc:sldMkLst>
          <pc:docMk/>
          <pc:sldMk cId="0" sldId="605"/>
        </pc:sldMkLst>
        <pc:inkChg chg="add">
          <ac:chgData name="Alejandro Proaño Lozada" userId="6a64d5cb-7dd7-498f-9367-a1f7c633e504" providerId="ADAL" clId="{D8D1FAF5-71D3-3C41-A12A-DFFE39DC173D}" dt="2023-03-16T16:15:03.279" v="11" actId="7634"/>
          <ac:inkMkLst>
            <pc:docMk/>
            <pc:sldMk cId="0" sldId="605"/>
            <ac:inkMk id="2" creationId="{6C25B4D2-FE5B-0CC0-0E94-EFAF78B06112}"/>
          </ac:inkMkLst>
        </pc:inkChg>
      </pc:sldChg>
      <pc:sldChg chg="addSp">
        <pc:chgData name="Alejandro Proaño Lozada" userId="6a64d5cb-7dd7-498f-9367-a1f7c633e504" providerId="ADAL" clId="{D8D1FAF5-71D3-3C41-A12A-DFFE39DC173D}" dt="2023-03-16T16:15:03.279" v="11" actId="7634"/>
        <pc:sldMkLst>
          <pc:docMk/>
          <pc:sldMk cId="0" sldId="606"/>
        </pc:sldMkLst>
        <pc:inkChg chg="add">
          <ac:chgData name="Alejandro Proaño Lozada" userId="6a64d5cb-7dd7-498f-9367-a1f7c633e504" providerId="ADAL" clId="{D8D1FAF5-71D3-3C41-A12A-DFFE39DC173D}" dt="2023-03-16T16:15:03.279" v="11" actId="7634"/>
          <ac:inkMkLst>
            <pc:docMk/>
            <pc:sldMk cId="0" sldId="606"/>
            <ac:inkMk id="2" creationId="{AA0E76B8-E6D5-B5D9-CDF0-4A44B28D6A34}"/>
          </ac:inkMkLst>
        </pc:inkChg>
      </pc:sldChg>
      <pc:sldChg chg="addSp">
        <pc:chgData name="Alejandro Proaño Lozada" userId="6a64d5cb-7dd7-498f-9367-a1f7c633e504" providerId="ADAL" clId="{D8D1FAF5-71D3-3C41-A12A-DFFE39DC173D}" dt="2023-03-16T16:15:03.279" v="11" actId="7634"/>
        <pc:sldMkLst>
          <pc:docMk/>
          <pc:sldMk cId="0" sldId="607"/>
        </pc:sldMkLst>
        <pc:inkChg chg="add">
          <ac:chgData name="Alejandro Proaño Lozada" userId="6a64d5cb-7dd7-498f-9367-a1f7c633e504" providerId="ADAL" clId="{D8D1FAF5-71D3-3C41-A12A-DFFE39DC173D}" dt="2023-03-16T16:15:03.279" v="11" actId="7634"/>
          <ac:inkMkLst>
            <pc:docMk/>
            <pc:sldMk cId="0" sldId="607"/>
            <ac:inkMk id="2" creationId="{E055F888-DD67-172A-1289-24E60D1771B9}"/>
          </ac:inkMkLst>
        </pc:inkChg>
      </pc:sldChg>
      <pc:sldChg chg="addSp">
        <pc:chgData name="Alejandro Proaño Lozada" userId="6a64d5cb-7dd7-498f-9367-a1f7c633e504" providerId="ADAL" clId="{D8D1FAF5-71D3-3C41-A12A-DFFE39DC173D}" dt="2023-03-16T16:15:03.279" v="11" actId="7634"/>
        <pc:sldMkLst>
          <pc:docMk/>
          <pc:sldMk cId="0" sldId="608"/>
        </pc:sldMkLst>
        <pc:inkChg chg="add">
          <ac:chgData name="Alejandro Proaño Lozada" userId="6a64d5cb-7dd7-498f-9367-a1f7c633e504" providerId="ADAL" clId="{D8D1FAF5-71D3-3C41-A12A-DFFE39DC173D}" dt="2023-03-16T16:15:03.279" v="11" actId="7634"/>
          <ac:inkMkLst>
            <pc:docMk/>
            <pc:sldMk cId="0" sldId="608"/>
            <ac:inkMk id="2" creationId="{B1DFC163-54A8-1C5C-73EC-5CB7626F96E7}"/>
          </ac:inkMkLst>
        </pc:inkChg>
      </pc:sldChg>
      <pc:sldChg chg="addSp">
        <pc:chgData name="Alejandro Proaño Lozada" userId="6a64d5cb-7dd7-498f-9367-a1f7c633e504" providerId="ADAL" clId="{D8D1FAF5-71D3-3C41-A12A-DFFE39DC173D}" dt="2023-03-16T16:15:03.279" v="11" actId="7634"/>
        <pc:sldMkLst>
          <pc:docMk/>
          <pc:sldMk cId="0" sldId="609"/>
        </pc:sldMkLst>
        <pc:inkChg chg="add">
          <ac:chgData name="Alejandro Proaño Lozada" userId="6a64d5cb-7dd7-498f-9367-a1f7c633e504" providerId="ADAL" clId="{D8D1FAF5-71D3-3C41-A12A-DFFE39DC173D}" dt="2023-03-16T16:15:03.279" v="11" actId="7634"/>
          <ac:inkMkLst>
            <pc:docMk/>
            <pc:sldMk cId="0" sldId="609"/>
            <ac:inkMk id="2" creationId="{C656A90A-424A-7325-F7CC-CBA228A6FB4E}"/>
          </ac:inkMkLst>
        </pc:inkChg>
      </pc:sldChg>
      <pc:sldChg chg="addSp">
        <pc:chgData name="Alejandro Proaño Lozada" userId="6a64d5cb-7dd7-498f-9367-a1f7c633e504" providerId="ADAL" clId="{D8D1FAF5-71D3-3C41-A12A-DFFE39DC173D}" dt="2023-03-21T16:10:49.691" v="14" actId="7634"/>
        <pc:sldMkLst>
          <pc:docMk/>
          <pc:sldMk cId="0" sldId="610"/>
        </pc:sldMkLst>
        <pc:inkChg chg="add">
          <ac:chgData name="Alejandro Proaño Lozada" userId="6a64d5cb-7dd7-498f-9367-a1f7c633e504" providerId="ADAL" clId="{D8D1FAF5-71D3-3C41-A12A-DFFE39DC173D}" dt="2023-03-16T16:15:03.279" v="11" actId="7634"/>
          <ac:inkMkLst>
            <pc:docMk/>
            <pc:sldMk cId="0" sldId="610"/>
            <ac:inkMk id="2" creationId="{84CA929D-9741-EFB3-59B5-BDBE1C03E4D4}"/>
          </ac:inkMkLst>
        </pc:inkChg>
        <pc:inkChg chg="add">
          <ac:chgData name="Alejandro Proaño Lozada" userId="6a64d5cb-7dd7-498f-9367-a1f7c633e504" providerId="ADAL" clId="{D8D1FAF5-71D3-3C41-A12A-DFFE39DC173D}" dt="2023-03-21T16:10:49.691" v="14" actId="7634"/>
          <ac:inkMkLst>
            <pc:docMk/>
            <pc:sldMk cId="0" sldId="610"/>
            <ac:inkMk id="3" creationId="{8017B19F-214B-8F3C-A461-A06F4387568B}"/>
          </ac:inkMkLst>
        </pc:inkChg>
      </pc:sldChg>
      <pc:sldChg chg="addSp">
        <pc:chgData name="Alejandro Proaño Lozada" userId="6a64d5cb-7dd7-498f-9367-a1f7c633e504" providerId="ADAL" clId="{D8D1FAF5-71D3-3C41-A12A-DFFE39DC173D}" dt="2023-03-21T16:10:49.691" v="14" actId="7634"/>
        <pc:sldMkLst>
          <pc:docMk/>
          <pc:sldMk cId="0" sldId="611"/>
        </pc:sldMkLst>
        <pc:inkChg chg="add">
          <ac:chgData name="Alejandro Proaño Lozada" userId="6a64d5cb-7dd7-498f-9367-a1f7c633e504" providerId="ADAL" clId="{D8D1FAF5-71D3-3C41-A12A-DFFE39DC173D}" dt="2023-03-21T16:10:49.691" v="14" actId="7634"/>
          <ac:inkMkLst>
            <pc:docMk/>
            <pc:sldMk cId="0" sldId="611"/>
            <ac:inkMk id="2" creationId="{A85198B4-0D94-B771-F40C-4810C6ED4072}"/>
          </ac:inkMkLst>
        </pc:inkChg>
      </pc:sldChg>
      <pc:sldChg chg="mod modShow">
        <pc:chgData name="Alejandro Proaño Lozada" userId="6a64d5cb-7dd7-498f-9367-a1f7c633e504" providerId="ADAL" clId="{D8D1FAF5-71D3-3C41-A12A-DFFE39DC173D}" dt="2023-03-16T04:37:24.650" v="10" actId="729"/>
        <pc:sldMkLst>
          <pc:docMk/>
          <pc:sldMk cId="0" sldId="612"/>
        </pc:sldMkLst>
      </pc:sldChg>
      <pc:sldChg chg="mod modShow">
        <pc:chgData name="Alejandro Proaño Lozada" userId="6a64d5cb-7dd7-498f-9367-a1f7c633e504" providerId="ADAL" clId="{D8D1FAF5-71D3-3C41-A12A-DFFE39DC173D}" dt="2023-03-21T04:41:12.383" v="12" actId="729"/>
        <pc:sldMkLst>
          <pc:docMk/>
          <pc:sldMk cId="0" sldId="615"/>
        </pc:sldMkLst>
      </pc:sldChg>
      <pc:sldChg chg="addSp">
        <pc:chgData name="Alejandro Proaño Lozada" userId="6a64d5cb-7dd7-498f-9367-a1f7c633e504" providerId="ADAL" clId="{D8D1FAF5-71D3-3C41-A12A-DFFE39DC173D}" dt="2023-03-28T16:14:15.660" v="15" actId="7634"/>
        <pc:sldMkLst>
          <pc:docMk/>
          <pc:sldMk cId="0" sldId="624"/>
        </pc:sldMkLst>
        <pc:inkChg chg="add">
          <ac:chgData name="Alejandro Proaño Lozada" userId="6a64d5cb-7dd7-498f-9367-a1f7c633e504" providerId="ADAL" clId="{D8D1FAF5-71D3-3C41-A12A-DFFE39DC173D}" dt="2023-03-28T16:14:15.660" v="15" actId="7634"/>
          <ac:inkMkLst>
            <pc:docMk/>
            <pc:sldMk cId="0" sldId="624"/>
            <ac:inkMk id="2" creationId="{9B554762-7258-11E5-51B1-C06B6B1CF38D}"/>
          </ac:inkMkLst>
        </pc:inkChg>
      </pc:sldChg>
      <pc:sldChg chg="addSp">
        <pc:chgData name="Alejandro Proaño Lozada" userId="6a64d5cb-7dd7-498f-9367-a1f7c633e504" providerId="ADAL" clId="{D8D1FAF5-71D3-3C41-A12A-DFFE39DC173D}" dt="2023-03-28T16:14:15.660" v="15" actId="7634"/>
        <pc:sldMkLst>
          <pc:docMk/>
          <pc:sldMk cId="0" sldId="627"/>
        </pc:sldMkLst>
        <pc:inkChg chg="add">
          <ac:chgData name="Alejandro Proaño Lozada" userId="6a64d5cb-7dd7-498f-9367-a1f7c633e504" providerId="ADAL" clId="{D8D1FAF5-71D3-3C41-A12A-DFFE39DC173D}" dt="2023-03-28T16:14:15.660" v="15" actId="7634"/>
          <ac:inkMkLst>
            <pc:docMk/>
            <pc:sldMk cId="0" sldId="627"/>
            <ac:inkMk id="2" creationId="{B3274FF3-5591-D8AB-D3AF-105C60A0B6CD}"/>
          </ac:inkMkLst>
        </pc:inkChg>
      </pc:sldChg>
      <pc:sldChg chg="addSp">
        <pc:chgData name="Alejandro Proaño Lozada" userId="6a64d5cb-7dd7-498f-9367-a1f7c633e504" providerId="ADAL" clId="{D8D1FAF5-71D3-3C41-A12A-DFFE39DC173D}" dt="2023-03-28T16:24:20.760" v="16" actId="7634"/>
        <pc:sldMkLst>
          <pc:docMk/>
          <pc:sldMk cId="0" sldId="629"/>
        </pc:sldMkLst>
        <pc:inkChg chg="add">
          <ac:chgData name="Alejandro Proaño Lozada" userId="6a64d5cb-7dd7-498f-9367-a1f7c633e504" providerId="ADAL" clId="{D8D1FAF5-71D3-3C41-A12A-DFFE39DC173D}" dt="2023-03-28T16:24:20.760" v="16" actId="7634"/>
          <ac:inkMkLst>
            <pc:docMk/>
            <pc:sldMk cId="0" sldId="629"/>
            <ac:inkMk id="2" creationId="{F1B50E2D-A7B9-59A3-9AA6-B4015AD5304E}"/>
          </ac:inkMkLst>
        </pc:inkChg>
      </pc:sldChg>
      <pc:sldChg chg="mod modShow">
        <pc:chgData name="Alejandro Proaño Lozada" userId="6a64d5cb-7dd7-498f-9367-a1f7c633e504" providerId="ADAL" clId="{D8D1FAF5-71D3-3C41-A12A-DFFE39DC173D}" dt="2023-03-21T05:10:36.698" v="13" actId="729"/>
        <pc:sldMkLst>
          <pc:docMk/>
          <pc:sldMk cId="0" sldId="631"/>
        </pc:sldMkLst>
      </pc:sldChg>
      <pc:sldChg chg="addSp">
        <pc:chgData name="Alejandro Proaño Lozada" userId="6a64d5cb-7dd7-498f-9367-a1f7c633e504" providerId="ADAL" clId="{D8D1FAF5-71D3-3C41-A12A-DFFE39DC173D}" dt="2023-03-28T16:24:20.760" v="16" actId="7634"/>
        <pc:sldMkLst>
          <pc:docMk/>
          <pc:sldMk cId="0" sldId="632"/>
        </pc:sldMkLst>
        <pc:inkChg chg="add">
          <ac:chgData name="Alejandro Proaño Lozada" userId="6a64d5cb-7dd7-498f-9367-a1f7c633e504" providerId="ADAL" clId="{D8D1FAF5-71D3-3C41-A12A-DFFE39DC173D}" dt="2023-03-28T16:24:20.760" v="16" actId="7634"/>
          <ac:inkMkLst>
            <pc:docMk/>
            <pc:sldMk cId="0" sldId="632"/>
            <ac:inkMk id="2" creationId="{71041C43-E841-125C-0483-9DE2E936F0D1}"/>
          </ac:inkMkLst>
        </pc:inkChg>
      </pc:sldChg>
      <pc:sldChg chg="addSp">
        <pc:chgData name="Alejandro Proaño Lozada" userId="6a64d5cb-7dd7-498f-9367-a1f7c633e504" providerId="ADAL" clId="{D8D1FAF5-71D3-3C41-A12A-DFFE39DC173D}" dt="2023-03-28T16:24:20.760" v="16" actId="7634"/>
        <pc:sldMkLst>
          <pc:docMk/>
          <pc:sldMk cId="0" sldId="634"/>
        </pc:sldMkLst>
        <pc:inkChg chg="add">
          <ac:chgData name="Alejandro Proaño Lozada" userId="6a64d5cb-7dd7-498f-9367-a1f7c633e504" providerId="ADAL" clId="{D8D1FAF5-71D3-3C41-A12A-DFFE39DC173D}" dt="2023-03-28T16:24:20.760" v="16" actId="7634"/>
          <ac:inkMkLst>
            <pc:docMk/>
            <pc:sldMk cId="0" sldId="634"/>
            <ac:inkMk id="2" creationId="{194DDA2B-3F28-0BB2-415D-A1097FEC775E}"/>
          </ac:inkMkLst>
        </pc:inkChg>
      </pc:sldChg>
      <pc:sldChg chg="addSp">
        <pc:chgData name="Alejandro Proaño Lozada" userId="6a64d5cb-7dd7-498f-9367-a1f7c633e504" providerId="ADAL" clId="{D8D1FAF5-71D3-3C41-A12A-DFFE39DC173D}" dt="2023-03-28T16:24:20.760" v="16" actId="7634"/>
        <pc:sldMkLst>
          <pc:docMk/>
          <pc:sldMk cId="0" sldId="636"/>
        </pc:sldMkLst>
        <pc:inkChg chg="add">
          <ac:chgData name="Alejandro Proaño Lozada" userId="6a64d5cb-7dd7-498f-9367-a1f7c633e504" providerId="ADAL" clId="{D8D1FAF5-71D3-3C41-A12A-DFFE39DC173D}" dt="2023-03-28T16:24:20.760" v="16" actId="7634"/>
          <ac:inkMkLst>
            <pc:docMk/>
            <pc:sldMk cId="0" sldId="636"/>
            <ac:inkMk id="2" creationId="{EAC79F8F-116B-6CD3-170E-847C980750F6}"/>
          </ac:inkMkLst>
        </pc:ink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 /></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358B74E2-8AA1-BD40-8EB3-35E3E5C3797D}"/>
              </a:ext>
            </a:extLst>
          </p:cNvPr>
          <p:cNvSpPr>
            <a:spLocks noGrp="1" noChangeArrowheads="1"/>
          </p:cNvSpPr>
          <p:nvPr>
            <p:ph type="hdr" sz="quarter"/>
          </p:nvPr>
        </p:nvSpPr>
        <p:spPr bwMode="auto">
          <a:xfrm>
            <a:off x="0" y="0"/>
            <a:ext cx="5437188" cy="51117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eaLnBrk="0" hangingPunct="0">
              <a:spcBef>
                <a:spcPct val="0"/>
              </a:spcBef>
              <a:buClrTx/>
              <a:buSzTx/>
              <a:buFontTx/>
              <a:buNone/>
              <a:defRPr sz="1300">
                <a:latin typeface="Times New Roman" pitchFamily="18" charset="0"/>
              </a:defRPr>
            </a:lvl1pPr>
          </a:lstStyle>
          <a:p>
            <a:pPr>
              <a:defRPr/>
            </a:pPr>
            <a:r>
              <a:rPr lang="en-US"/>
              <a:t>The University of Adelaide, School of Computer Science</a:t>
            </a:r>
          </a:p>
        </p:txBody>
      </p:sp>
      <p:sp>
        <p:nvSpPr>
          <p:cNvPr id="6147" name="Rectangle 3">
            <a:extLst>
              <a:ext uri="{FF2B5EF4-FFF2-40B4-BE49-F238E27FC236}">
                <a16:creationId xmlns:a16="http://schemas.microsoft.com/office/drawing/2014/main" id="{94FBFD04-B6D7-414A-9FAE-9DA60FAD80D5}"/>
              </a:ext>
            </a:extLst>
          </p:cNvPr>
          <p:cNvSpPr>
            <a:spLocks noGrp="1" noChangeArrowheads="1"/>
          </p:cNvSpPr>
          <p:nvPr>
            <p:ph type="dt" sz="quarter" idx="1"/>
          </p:nvPr>
        </p:nvSpPr>
        <p:spPr bwMode="auto">
          <a:xfrm>
            <a:off x="5575300" y="0"/>
            <a:ext cx="1524000" cy="51117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eaLnBrk="0" hangingPunct="0">
              <a:spcBef>
                <a:spcPct val="0"/>
              </a:spcBef>
              <a:buClrTx/>
              <a:buSzTx/>
              <a:buFontTx/>
              <a:buNone/>
              <a:defRPr sz="1300">
                <a:latin typeface="Times New Roman" pitchFamily="18" charset="0"/>
              </a:defRPr>
            </a:lvl1pPr>
          </a:lstStyle>
          <a:p>
            <a:pPr>
              <a:defRPr/>
            </a:pPr>
            <a:fld id="{50BECF49-543A-4E9F-812D-FBD71BB4097D}" type="datetime3">
              <a:rPr lang="en-US"/>
              <a:pPr>
                <a:defRPr/>
              </a:pPr>
              <a:t>28 March 2023</a:t>
            </a:fld>
            <a:endParaRPr lang="en-US"/>
          </a:p>
        </p:txBody>
      </p:sp>
      <p:sp>
        <p:nvSpPr>
          <p:cNvPr id="6148" name="Rectangle 4">
            <a:extLst>
              <a:ext uri="{FF2B5EF4-FFF2-40B4-BE49-F238E27FC236}">
                <a16:creationId xmlns:a16="http://schemas.microsoft.com/office/drawing/2014/main" id="{54FA95BF-76CC-5F42-99DA-52BCC3FB58AF}"/>
              </a:ext>
            </a:extLst>
          </p:cNvPr>
          <p:cNvSpPr>
            <a:spLocks noGrp="1" noChangeArrowheads="1"/>
          </p:cNvSpPr>
          <p:nvPr>
            <p:ph type="ftr" sz="quarter" idx="2"/>
          </p:nvPr>
        </p:nvSpPr>
        <p:spPr bwMode="auto">
          <a:xfrm>
            <a:off x="0" y="9723438"/>
            <a:ext cx="5437188" cy="51117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eaLnBrk="0" hangingPunct="0">
              <a:spcBef>
                <a:spcPct val="0"/>
              </a:spcBef>
              <a:buClrTx/>
              <a:buSzTx/>
              <a:buFontTx/>
              <a:buNone/>
              <a:defRPr sz="1300">
                <a:latin typeface="Times New Roman" pitchFamily="18" charset="0"/>
              </a:defRPr>
            </a:lvl1pPr>
          </a:lstStyle>
          <a:p>
            <a:pPr>
              <a:defRPr/>
            </a:pPr>
            <a:r>
              <a:rPr lang="en-US"/>
              <a:t>Chapter 2 — Instructions: Language of the Computer</a:t>
            </a:r>
          </a:p>
        </p:txBody>
      </p:sp>
      <p:sp>
        <p:nvSpPr>
          <p:cNvPr id="6149" name="Rectangle 5">
            <a:extLst>
              <a:ext uri="{FF2B5EF4-FFF2-40B4-BE49-F238E27FC236}">
                <a16:creationId xmlns:a16="http://schemas.microsoft.com/office/drawing/2014/main" id="{10D6A768-908A-2743-91BE-18C35673B202}"/>
              </a:ext>
            </a:extLst>
          </p:cNvPr>
          <p:cNvSpPr>
            <a:spLocks noGrp="1" noChangeArrowheads="1"/>
          </p:cNvSpPr>
          <p:nvPr>
            <p:ph type="sldNum" sz="quarter" idx="3"/>
          </p:nvPr>
        </p:nvSpPr>
        <p:spPr bwMode="auto">
          <a:xfrm>
            <a:off x="5575300" y="9723438"/>
            <a:ext cx="1524000" cy="51117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a:defRPr sz="1300">
                <a:latin typeface="Times New Roman" panose="02020603050405020304" pitchFamily="18" charset="0"/>
              </a:defRPr>
            </a:lvl1pPr>
          </a:lstStyle>
          <a:p>
            <a:fld id="{F04785CE-8D75-406A-896B-C01B1FD2713E}" type="slidenum">
              <a:rPr lang="en-US" altLang="en-US"/>
              <a:pPr/>
              <a:t>‹#›</a:t>
            </a:fld>
            <a:endParaRPr lang="en-US"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10000" max="10000" units="dev"/>
          <inkml:channel name="Y" type="integer" min="-10000" max="10000" units="dev"/>
          <inkml:channel name="F" type="integer" max="255" units="dev"/>
          <inkml:channel name="T" type="integer" units="dev"/>
        </inkml:traceFormat>
        <inkml:channelProperties>
          <inkml:channelProperty channel="X" name="resolution" value="1" units="1/dev"/>
          <inkml:channelProperty channel="Y" name="resolution" value="1" units="1/dev"/>
          <inkml:channelProperty channel="F" name="resolution" value="1" units="1/dev"/>
          <inkml:channelProperty channel="T" name="resolution" value="0" units="1/dev"/>
        </inkml:channelProperties>
      </inkml:inkSource>
      <inkml:timestamp xml:id="ts0" timeString="2023-03-09T15:03:48.569"/>
    </inkml:context>
    <inkml:brush xml:id="br0">
      <inkml:brushProperty name="width" value="0.05292" units="cm"/>
      <inkml:brushProperty name="height" value="0.05292" units="cm"/>
      <inkml:brushProperty name="color" value="#FF0000"/>
      <inkml:brushProperty name="antiAliased" value="0"/>
    </inkml:brush>
  </inkml:definitions>
  <inkml:trace contextRef="#ctx0" brushRef="#br0">25835 13037 72 0,'0'0'23'0,"-33"0"-5"0,0 11-20 0,21 1-4 0,-8-12-3 0,20 0-11 0,0 0-11 0,11 0 4 0,-2 0 14 0,3 0 8 0</inkml:trace>
</inkml:ink>
</file>

<file path=ppt/ink/ink10.xml><?xml version="1.0" encoding="utf-8"?>
<inkml:ink xmlns:inkml="http://www.w3.org/2003/InkML">
  <inkml:definitions>
    <inkml:context xml:id="ctx0">
      <inkml:inkSource xml:id="inkSrc0">
        <inkml:traceFormat>
          <inkml:channel name="X" type="integer" min="-10000" max="10000" units="dev"/>
          <inkml:channel name="Y" type="integer" min="-10000" max="10000" units="dev"/>
          <inkml:channel name="F" type="integer" max="255" units="dev"/>
          <inkml:channel name="T" type="integer" units="dev"/>
        </inkml:traceFormat>
        <inkml:channelProperties>
          <inkml:channelProperty channel="X" name="resolution" value="1" units="1/dev"/>
          <inkml:channelProperty channel="Y" name="resolution" value="1" units="1/dev"/>
          <inkml:channelProperty channel="F" name="resolution" value="1" units="1/dev"/>
          <inkml:channelProperty channel="T" name="resolution" value="0" units="1/dev"/>
        </inkml:channelProperties>
      </inkml:inkSource>
      <inkml:timestamp xml:id="ts0" timeString="2023-03-16T04:03:29.202"/>
    </inkml:context>
    <inkml:brush xml:id="br0">
      <inkml:brushProperty name="width" value="0.05292" units="cm"/>
      <inkml:brushProperty name="height" value="0.05292" units="cm"/>
      <inkml:brushProperty name="color" value="#FF0000"/>
      <inkml:brushProperty name="antiAliased" value="0"/>
    </inkml:brush>
  </inkml:definitions>
  <inkml:trace contextRef="#ctx0" brushRef="#br0">16505 4850 17 0,'0'0'6'0,"0"-22"-6"0,-11 0-1 0,11 11 2 0,-11-1-1 0,22 2 0 0,-22 0 0 0,1 10 0 0,-13 0-1 0,-10 10 1 0,1 12 0 0,0-1 0 0,-11 13 0 0,-2 20 0 0,24-32 0 0,0 10 1 0,10 1-1 0,-1-11 0 0,2 10 0 0,10-10 0 0,-11 21 0 0,11 1 0 0,-12-1 0 0,24 1 0 0,-1 10 0 0,11-10-1 0,10-12 1 0,1 12 0 0,0-11-1 0,10-12 1 0,-11-10 0 0,12 1 0 0,21-12 0 0,-11 0 0 0,11-23 0 0,0-9 0 0,0-1 0 0,2-21 0 0,-24-1 0 0,0-10 0 0,-21 0 1 0,-12-11-1 0,-10 0 1 0,0 9-1 0,-42 14 0 0,-13 10 0 0,0 21 0 0,2 10 0 0,8 2 0 0,3 20-23 0</inkml:trace>
  <inkml:trace contextRef="#ctx0" brushRef="#br0" timeOffset="1">5044 9395 14 0,'0'0'2'0,"23"0"-3"0,9 0 2 0,11 0-1 0,1 0-1 0,21 0 1 0,12-11 0 0,10 0-1 0,-1-11 2 0,-9 11-1 0,-12 0 0 0,-33 11 0 0,-22 0 0 0,2 0 0 0,-24 0 0 0,-8 0 0 0,-2-11 0 0,-1 11 0 0,2 0 1 0,0-10-2 0,21 10 1 0,0 0 0 0,0 10 0 0,0 1-15 0</inkml:trace>
  <inkml:trace contextRef="#ctx0" brushRef="#br0" timeOffset="2">8600 7666 5 0,'-32'0'9'0,"-1"0"-9"0,-21 0 0 0,10-11 0 0,-10 11 0 0,-1 0 0 0,12 0 0 0,10-11 0 0,23 11 0 0,-2 0 0 0,12 0 0 0,0 0 0 0,12 0 0 0,8 11-14 0</inkml:trace>
  <inkml:trace contextRef="#ctx0" brushRef="#br0" timeOffset="3">8339 7503 12 0,'0'-11'2'0,"0"11"-1"0,-11 11-2 0,-10-1 1 0,-12 23 0 0,-11-11 0 0,1 0 0 0,0-1 0 0,9-10 0 0,1 0 0 0,13 0 1 0,-2-11-2 0,11 0 1 0,-1 0 1 0,2-11-1 0,10 11-1 0,10 0 2 0,13 11-1 0,-13-11-1 0,13 11 1 0,9 0 1 0,1 10-2 0,-11-10 1 0,10-11 0 0,11 11 0 0,-21 0 0 0,0-11 0 0,-11 11 0 0,-11 11-14 0</inkml:trace>
  <inkml:trace contextRef="#ctx0" brushRef="#br0" timeOffset="4">10764 14091 2 0,'11'-21'0'0,"64"-12"0"0,-9 22 1 0,-12 33-1 0,-10 33 0 0,-33-23-3 0</inkml:trace>
  <inkml:trace contextRef="#ctx0" brushRef="#br0" timeOffset="5">20658 11579 13 0,'12'-10'0'0,"-1"-22"0"0,-2 32 0 0,14-11-1 0,20 11 1 0,34 0 0 0,21 0 0 0,32 0 0 0,11 0 0 0,-10 0-1 0,-12 11 0 0,-31-11 1 0,-46 0 0 0,-19 11 0 0,-23-11 0 0,-23 0 0 0,-30 21-10 0</inkml:trace>
  <inkml:trace contextRef="#ctx0" brushRef="#br0" timeOffset="6">3228 7220 22 0,'0'0'6'0,"12"0"-6"0,-12-11 0 0,11 11 1 0,-11 0-1 0,10-10 0 0,22 10 0 0,-9-12 1 0,10 1-1 0,-1 0 0 0,23 11 0 0,10-10 1 0,0-1-1 0,11 11 0 0,-12-10 0 0,2 10 0 0,-1 0 0 0,-21 0-1 0,0 10 0 0,-22 1 1 0,10-11 0 0,1 10 0 0,-22-10 0 0,0 0 0 0,-1 0 0 0,-10 0 0 0,0 0 0 0,0-10 0 0,-10-1 0 0,-1 1 0 0,-22 10 0 0,-10 0-1 0,-23 10 3 0,-21 11-1 0,-1 1-1 0,-19 11 0 0,9-23-1 0,0 12 1 0,11 0-1 0,11-22 1 0,11 0 2 0,21 0-2 0,21 0 0 0,13 0 0 0,0 0 0 0,30 0-1 0,3 0 1 0,53 0-3 0,-43 11-19 0</inkml:trace>
  <inkml:trace contextRef="#ctx0" brushRef="#br0" timeOffset="7">10654 13907 1 0,'0'-11'0'0,"0"0"0"0,0 11 0 0,12 0 0 0,-1 0 1 0,11 0-1 0,11 11 1 0,10-11 1 0,11 0 1 0,12 0 2 0,-1-11-1 0,-11 11 1 0,11 0-1 0,1-11-1 0,-13 11-2 0,2 0 1 0,-11-11 0 0,-11 1-1 0,-12-1 0 0,1 11 0 0,-12 0-1 0,-10-11 0 0,0 11-2 0,-21 0-4 0,-1 0-6 0,-10 0 1 0,-1 0 9 0,-11 11-2 0</inkml:trace>
  <inkml:trace contextRef="#ctx0" brushRef="#br0" timeOffset="8">10622 14005 1 0,'0'-10'0'0,"0"-2"0"0,0 12 0 0,0 0 1 0,12 0 1 0,-1 0 0 0,-2 0 0 0,14 0 1 0,-1 0 0 0,11 12-1 0,-1-12 0 0,23 0 1 0,-1 0 1 0,10-12 2 0,13-10 1 0,-1-9-1 0,11 8-1 0,-1 1-1 0,-19 11-1 0,-24 0-1 0,-10 11-2 0,-33 0 0 0,0 11-2 0,0 11 0 0,-23-11-2 0,2 12-3 0,-1-3-10 0,0-9 1 0,12 0 10 0,10 0 2 0</inkml:trace>
  <inkml:trace contextRef="#ctx0" brushRef="#br0" timeOffset="9">10752 14060 2 0,'45'-34'3'0,"8"-9"-1"0,-8 43-1 0,9-11-1 0,-1 11 0 0,-8 11 1 0,8-11-1 0,12 0 0 0,-9 12-2 0,-14-2-1 0,3 1-1 0</inkml:trace>
  <inkml:trace contextRef="#ctx0" brushRef="#br0" timeOffset="10">10068 8100 8 0,'0'0'6'0,"0"-10"3"0,-11-1-9 0,11 11 1 0,-11 0-1 0,11 0-3 0,-10 0-5 0,10 0 1 0,0 0 1 0</inkml:trace>
  <inkml:trace contextRef="#ctx0" brushRef="#br0" timeOffset="11">10601 13581 1 0,'0'0'1'0,"-12"0"2"0,12 0-1 0,-10 0 2 0,10 11 1 0,0-1-1 0,10 1 0 0,2 0 0 0,9 0 6 0,-9 0 0 0,-1-11-2 0,10-11-3 0,0-11-3 0,2-10 0 0,-1-12 0 0,-2 1 0 0,13 10 1 0,-21 21 0 0,-12 2 1 0,11 0 1 0,-11 10 2 0,11 0 1 0,-1 10 3 0,-10 0 0 0,21 24-2 0,-9-12-3 0,-1-1-2 0,0 1-1 0,10 11 0 0,-10-22-1 0,0-1-1 0,11-10-1 0,-1 0 2 0,-9 0-2 0,-2-10 0 0,12-1-1 0,-11-11 0 0,11-11 0 0,-1-10 1 0,-10 9 0 0,10 14 1 0,2-2 0 0,-13 11 0 0,13 11 1 0,-14 0 1 0,14 11 0 0,-1 11 1 0,-1 21-1 0,1-10 0 0,-12 10-2 0,13-21-1 0,-1 10 2 0,0-21-2 0,-1 0 0 0,-10-11 2 0,0-11-2 0,11 0 0 0,-11-21-1 0,-1-1 0 0,12-10 0 0,-12-2 1 0,13 3 1 0,-13 19-1 0,2 2 1 0,-1 11 0 0,10 10-1 0,-10 0 2 0,-11 21 0 0,10 1 0 0,2 11-2 0,-1-13 1 0,-1 3-1 0,2-1 1 0,-2-2-1 0,0 3 1 0,2-12-1 0,-1 0 1 0,11-11-2 0,-1-11-3 0,1-11-8 0,22-10-26 0,-1-1-45 0,12 1 41 0,-34 21 38 0</inkml:trace>
  <inkml:trace contextRef="#ctx0" brushRef="#br0" timeOffset="12">11340 10101 5 0,'0'0'1'0,"-10"11"1"0,-2-11-2 0,12 0-1 0,-10 0 0 0,10-11 1 0,0 0-1 0,10-10 1 0,2 10 0 0,-2-11 0 0,-10 0 1 0,11-10-1 0,-11 10 0 0,0-22-1 0,0-10 0 0,-21 11 1 0,-1 0 0 0,0-1 1 0,-1 11 2 0,-9 0 3 0,-1 13 2 0,0-3-1 0,-9-10-4 0,-2 11-3 0,12-21-2 0,-1 10 0 0,-11-21-1 0,11 11 1 0,23 10-2 0,-12 11-2 0,1-10 0 0,10 10 4 0,0 11 1 0,-1 0-3 0</inkml:trace>
  <inkml:trace contextRef="#ctx0" brushRef="#br0" timeOffset="13">10808 9165 5 0,'0'-10'1'0,"0"10"-1"0,-11 0 0 0,11 10 0 0,-12 2 0 0,12 21 0 0,0 10 0 0,0 1 0 0,0 10 0 0,0 0 0 0,12-21 0 0,-12-22 0 0,0 0 0 0,11-11-1 0,-11-22 1 0,0 0 0 0,0-21 0 0,0-1 0 0,-11 12 0 0,11 10-1 0,0-11 2 0,0 33-1 0,0-12 0 0,11 12 0 0,-11-9 0 0,0 9 0 0,11 9 0 0,10 3 0 0,1-1 0 0,0 11 0 0,21-11 0 0,12 21 0 0,-12-21-1 0,0 0-3 0</inkml:trace>
  <inkml:trace contextRef="#ctx0" brushRef="#br0" timeOffset="14">11644 7285 5 0,'-10'0'0'0,"-23"10"0"0,1 2 4 0,-1-1 1 0,-10 10-1 0,-2-10-2 0,3 11-1 0,-13 0 1 0,-10 0 2 0,10-1 3 0,-20 1 1 0,9 11-1 0,-10-12-2 0,11 12-3 0,0 0 0 0,10-22-2 0,1 10 0 0,21-10-5 0,11-11-6 0,12 11-12 0,10-22 9 0,10 0 13 0,-10 0-2 0</inkml:trace>
  <inkml:trace contextRef="#ctx0" brushRef="#br0" timeOffset="15">10829 7437 5 0,'0'0'0'0,"0"-12"1"0,0 12 1 0,11-9-1 0,-1-2 1 0,2 11-1 0,-12-11 0 0,11 11 1 0,-11 0 3 0,0 0 3 0,-23 11-4 0,13 9-2 0,-22 14 0 0,-12-1 0 0,12 10 1 0,-1-21-2 0,0 11 0 0,21-12 0 0,3-10-1 0,9-11-2 0,0 0-1 0,9 0 1 0,24-11 0 0,0 11 1 0,-1 0-1 0,13-11-1 0,-2 11-2 0,-10 0-2 0,-11 0-1 0,-12 0 4 0,1 0 4 0,0 0 0 0,-11 0-5 0</inkml:trace>
  <inkml:trace contextRef="#ctx0" brushRef="#br0" timeOffset="16">6621 6883 5 0,'0'0'0'0,"11"0"0"0,-11 0 0 0,10 0 0 0,2 0 0 0,-12 0 0 0,11 0 0 0,-11 0 0 0,0 0 0 0,0-11 1 0,-11 0-1 0,-1 0 1 0,-9-11-1 0,-11 12 1 0,-13-1-1 0,3 0 2 0,-14 0 1 0,14 0 0 0,-13 0-1 0,12-11 0 0,10 22-3 0,1-10-1 0,20 10-1 0,2 0-2 0,-1 0 1 0,11 10 4 0,0-10-5 0</inkml:trace>
  <inkml:trace contextRef="#ctx0" brushRef="#br0" timeOffset="17">6273 6644 5 0,'0'0'0'0,"0"-11"0"0,0 0 0 0,0 0 0 0,0 11 0 0,-10-11 1 0,10 11-1 0,-11 0 0 0,11 0 1 0,-23 0-1 0,13 11 0 0,-13 0-1 0,3 11 1 0,-2-13 0 0,-11 3 1 0,11 10-1 0,1-22 1 0,-1 11 0 0,11-11 0 0,11 0-1 0,-12 0 0 0,24 0-2 0,-1 0 1 0,-1 0 0 0,13 0 1 0,9 11 0 0,-22-11 0 0,2 22 0 0,-1-1 0 0,-1 1 1 0,2-11-1 0,-12 11 0 0,11-1 0 0,-2-10 1 0,3 0-2 0,-12 0 1 0,0 0-2 0,11 11 2 0,-11-1 0 0,0-10-5 0</inkml:trace>
  <inkml:trace contextRef="#ctx0" brushRef="#br0" timeOffset="18">24214 3643 2 0,'0'0'0'0,"-10"-11"1"0,10 0 6 0,0 11 0 0,-12-11-3 0,12 11-2 0,12 0 3 0,-12 22 3 0,0 10 2 0,0 12 0 0,0-1-3 0,0 1-3 0,-12-1 2 0,12-10 1 0,-10-11-1 0,10 0-2 0,0-12 0 0,-11 1-3 0,11-11 0 0,0 10-3 0,0-10-10 0,0 0-12 0,11-21-9 0,11 0 12 0,-12-23 19 0,0 34 0 0</inkml:trace>
  <inkml:trace contextRef="#ctx0" brushRef="#br0" timeOffset="19">24387 3632 1 0,'0'0'0'0,"0"-11"0"0,0-11 1 0,0 11 1 0,0 0 1 0,12 11 1 0,-12 0 9 0,0 11-4 0,0 11 1 0,0 11-3 0,0 21 0 0,-12-11-2 0,12 2-1 0,0-14 1 0,0 3 1 0,0-13-2 0,0 1-1 0,0-11 0 0,0 0-2 0,0-1-1 0,12-10-3 0,-12-10-30 0,11-12 5 0,-11-11 8 0,10 0 17 0,-10 12 2 0</inkml:trace>
  <inkml:trace contextRef="#ctx0" brushRef="#br0" timeOffset="20">23856 3577 4 0,'0'0'10'0,"10"-11"-5"0,12 11-1 0,22-9 1 0,10-14 2 0,-1 12 0 0,14-11-1 0,-14 0 0 0,-8 12-4 0,-13 10-3 0,-21 0-1 0,-1 0-7 0,2 0-13 0,-12 10 2 0,0 1 18 0</inkml:trace>
  <inkml:trace contextRef="#ctx0" brushRef="#br0" timeOffset="21">24345 3545 14 0,'-11'0'16'0,"-1"0"-6"0,12 0-8 0,0 0-4 0,33-11 1 0,-1 0 2 0,1 0 0 0,22 0 0 0,-22 0 3 0,-1 0-4 0,-10 11-2 0,0 0-8 0,-1 0-14 0,-9 0 16 0,-12 0 6 0</inkml:trace>
  <inkml:trace contextRef="#ctx0" brushRef="#br0" timeOffset="22">24715 3610 3 0,'0'0'2'0,"0"-22"6"0,10 22-1 0,12-11-4 0,-11 11-2 0,-1 0 1 0,2 11-1 0,-1 11 3 0,-11 0 2 0,-11 21 2 0,-1 2-2 0,-21-14 0 0,13 13-3 0,-13-12 0 0,0 1-1 0,22 0-1 0,1-11 1 0,10-12-2 0,0 1 1 0,21-1 1 0,12-10 1 0,20-10 2 0,3-1-4 0,-2-21-2 0,-1 20 1 0,3 2-3 0,-34-1-5 0,-2 1-9 0,-20 10-7 0,0 0 3 0,-20 10 16 0,-25 11 4 0</inkml:trace>
  <inkml:trace contextRef="#ctx0" brushRef="#br0" timeOffset="23">10176 7557 7 0,'0'0'-1'0,"-10"-11"2"0,-1 11-1 0,-1 0 0 0,3 0 1 0,9 0 0 0,0 0 0 0,9 0-1 0,14-11 0 0,-1 11 1 0,-1 0-1 0,1 0 0 0,11 0 0 0,0 22 0 0,-1 0 0 0,12-1 0 0,-1 12-1 0,12 0 1 0,-2-1 0 0,2-10 0 0,11 0-1 0,-12 0 1 0,11-1 0 0,0 1 0 0,1 11 0 0,-12-1-1 0,11 12 1 0,-11-1-1 0,-10 2 1 0,9-3 0 0,-8 12 0 0,-2-10 0 0,1 0 0 0,-1-2 0 0,0 3 1 0,1-13-1 0,22 12 1 0,-13-1-1 0,12-10 0 0,1 10 0 0,0-10 0 0,-1-22-1 0,11 11-1 0,-1-12 1 0,13-10 1 0,-66-10-5 0</inkml:trace>
  <inkml:trace contextRef="#ctx0" brushRef="#br0" timeOffset="24">12340 8307 11 0,'-10'-12'5'0,"-13"2"-1"0,2 10-4 0,10 0 0 0,11 0 0 0,-10 0-1 0,20 0-1 0,-10 10 1 0,11 13 2 0,0 31 0 0,-1 1 0 0,-10 10-1 0,0 11 1 0,0-21-1 0,0 10 0 0,0-22 0 0,0 2 0 0,-10-25 0 0,10-9 1 0,-11 0-1 0,11-11 0 0,-11 0-2 0,11-11-4 0,-10-10 1 0,-1-23 3 0,11 1 2 0,-11-23 0 0,0 12 0 0,11-11 0 0,-12 10 0 0,12 1 0 0,-10 21 0 0,-1 12 0 0,1-1 2 0,10 11 0 0,-11 0 0 0,11-1-1 0,11 2 0 0,10 10-1 0,1-10 0 0,11-1 0 0,21 0 1 0,-10 0-1 0,21 11 1 0,0 0-1 0,10 0-1 0,2 0 0 0,-1 0 2 0,0-12-1 0,-10 2 0 0,10-11 0 0,-22 10 0 0,-10 0 0 0,-23-1 1 0,0 12 1 0,-9 0 0 0,-1 0 3 0,0 12 0 0,-11-1 0 0,0 0 0 0,0 20-1 0,0-8-2 0,0 19-1 0,-11 3 0 0,11 9-1 0,11 11-1 0,-11 1 0 0,11-12 0 0,-1 11-3 0,12 2-4 0,0-14 5 0,-11 1 0 0,-1-21 3 0,13 10-1 0,-23-21 1 0,0-1 0 0,0-9 0 0,0 10 1 0,-23-12 0 0,2-10-1 0,10 11 2 0,-32-11 0 0,-2 0 2 0,-8-11-1 0,8 1 0 0,25-1-3 0,-58 0 3 0,3-1-1 0,-1 12-1 0,-11-10 0 0,0-1 1 0,11 11-2 0,22 0-2 0,-2 0-5 0,14 0-4 0,19-10-5 0,13-2 7 0,10-10 3 0</inkml:trace>
  <inkml:trace contextRef="#ctx0" brushRef="#br0" timeOffset="25">12417 7894 7 0,'0'-11'-1'0,"0"0"1"0,-12 0 0 0,2 1 1 0,10-1-1 0,0 11 2 0,0-11-1 0,-11 11 0 0,-1 0 1 0,-8 0 1 0,-13 0 0 0,11 11 1 0,-10 0 0 0,21-1-3 0,-11-10-1 0,22 11 0 0,0-11-2 0,11 11 0 0,21-11 0 0,0 0 1 0,1 11-1 0,-1 0 1 0,1 0 0 0,-21 0 1 0,-1 1 0 0,-1-3 1 0,-10 13 1 0,-10-11 2 0,-13 12-1 0,13-13-1 0,-13 11 0 0,3-21-2 0,8 11 0 0,2-11-1 0,-1 0-4 0,11-11-6 0,0 0 3 0,0 1 8 0,11 0-6 0</inkml:trace>
  <inkml:trace contextRef="#ctx0" brushRef="#br0" timeOffset="26">12613 7818 6 0,'0'0'1'0,"-22"0"-1"0,11 0-1 0,11 0 1 0,-12 0 0 0,2 11 0 0,10-11 2 0,-11 11 2 0,0 10 5 0,11 1-1 0,-10 11-4 0,10-10-4 0,10-3 0 0,1 2-1 0,10-22 0 0,2 0 0 0,-13-11-2 0,12-11 1 0,-12 13-1 0,2-25 1 0,-12 1 0 0,11 12 2 0,-11 10 0 0,0 0 0 0,-11 11 1 0,11 0 1 0,-12 11-1 0,12 0 1 0,0-1-2 0,0 1 0 0,12 0 0 0,-1 0 0 0,11-11 1 0,0 0-1 0,-12-11 0 0,1 11 1 0,0-11-1 0,-11 0 0 0,0 1 0 0,0-1 0 0,0 0-3 0,0-11-1 0,0 11-1 0,0 0-2 0,0 0 6 0,11 11 0 0</inkml:trace>
  <inkml:trace contextRef="#ctx0" brushRef="#br0" timeOffset="27">13014 7666 8 0,'0'0'4'0,"0"0"2"0,0 0-5 0,12 11 1 0,-12-1-1 0,0 1 0 0,0 0 2 0,0 11 2 0,-12 0 1 0,2 10-3 0,-13-21-1 0,13 11-2 0,10-11 0 0,10 0-2 0,2-11 1 0,-1 0-1 0,22-11 0 0,9 0 1 0,-8-11 1 0,-3 0 0 0,3 12-1 0,-1-1 0 0,-12 0-4 0,-10 11-6 0,0 0 2 0,-11 0 8 0,0 11 0 0,-11-11-4 0</inkml:trace>
  <inkml:trace contextRef="#ctx0" brushRef="#br0" timeOffset="28">13167 7524 63 0,'-54'-11'28'0,"32"22"-33"0,10 22-1 0,2 10 2 0,32 12 0 0,11 21-1 0,-1-11-4 0,1 11-2 0,0-9-2 0,-23-2-8 0,12 10 13 0,-22-54 3 0</inkml:trace>
  <inkml:trace contextRef="#ctx0" brushRef="#br0" timeOffset="29">12633 8937 6 0,'-10'0'0'0,"10"0"0"0,0-10 0 0,10 10 0 0,2 0 0 0,-1 0 0 0,-1 0 1 0,2 0 1 0,10 0 2 0,-12 10-2 0,1 2 0 0,0 10-1 0,0 11 0 0,-1 10 0 0,-10-11-1 0,0 12 1 0,0-2-1 0,-10 3 1 0,10-2 0 0,-11 1 1 0,0-1 1 0,-10 1-1 0,-1 10 0 0,-11 0-1 0,11 1-1 0,-10 10 1 0,9-11-2 0,-9 12 1 0,-1-12 1 0,12 1-1 0,-1-1 1 0,-10-12 0 0,9 14 0 0,-10-13-1 0,13 1 0 0,-13 10 0 0,0-11 1 0,-10 12-1 0,-1-1 0 0,0-10 1 0,1 10 0 0,0-11 0 0,-11 1-1 0,10-1 1 0,0 1-1 0,1-1 2 0,10 2-1 0,1-24 0 0,10 23 0 0,-1-34 0 0,13 11-1 0,0-9 1 0,-1-1-1 0,0 0-1 0,11-1 1 0,-11 1 1 0,11-1-1 0,-12 13-1 0,12-12 2 0,-10 0-1 0,-1-1 0 0,0 0 1 0,1 2 0 0,-1-1 0 0,11-11-1 0,-12 11 1 0,12-11-3 0,0 0-6 0,0 0 3 0,12 0 1 0,-12 0-2 0,0 11 0 0,11-11 0 0,-11 0 3 0,0 11 2 0,10-11 1 0,-10 0 0 0,-10 11 0 0,10-11 1 0,-11 10 4 0,-1 1 2 0,2 0 3 0,-13 11-2 0,13-11 0 0,-12 11-1 0,1-1-1 0,-12 12-3 0,12-11-2 0,10-11-1 0,-11 10-1 0,11-21 2 0,-1 11-1 0,2-11 0 0,-1 11 0 0,0-11 0 0,11 0 0 0,0 0 0 0,0 11-2 0,0-11-2 0,0 0-2 0,11 0-5 0,10-11-8 0,2 0 1 0,10-11 16 0,-1 1-4 0</inkml:trace>
  <inkml:trace contextRef="#ctx0" brushRef="#br0" timeOffset="30">10536 8916 6 0,'0'-10'-1'0,"0"-2"1"0,0 12 0 0,0-11 0 0,0 11 0 0,0 0 0 0,0-11 1 0,0 11 2 0,0 0 3 0,0-10 2 0,0 10-3 0,-12 10-3 0,12 12-1 0,0 0 2 0,0 22 3 0,-10 0 0 0,-1 9 4 0,0 24-4 0,0-1-3 0,-11 11 0 0,1-11-1 0,-1 11 0 0,0-22 0 0,1 0 0 0,-1-9 1 0,0-3 3 0,22-31-2 0,-11-1-2 0,-1 1 0 0,12-22-1 0,0 12-2 0,0-12 0 0,0-12-2 0,12 12-2 0,-1-11-5 0,-1 0-11 0,2 1-8 0,-12-1 12 0,0 1 15 0,0 10-3 0</inkml:trace>
  <inkml:trace contextRef="#ctx0" brushRef="#br0" timeOffset="31">10188 9275 6 0,'0'-11'1'0,"-22"-23"0"0,-1 25-2 0,14-2 0 0,-2-11 1 0,-1-1 0 0,12 13 0 0,-10-1 0 0,10 1 0 0,-11-1 1 0,11 0 2 0,-12 11 0 0,12-12-1 0,0 12 4 0,12-10 7 0,-12 10 5 0,0-11-1 0,0 11-4 0,0 0-3 0,0 0-3 0,11 0-6 0,-11 0-1 0,22 0 0 0,-11 0 1 0,10 11-1 0,0-1 1 0,2 13 2 0,9-12 0 0,1 20 1 0,9-8 0 0,14-1-1 0,-2-2 0 0,11 3 0 0,1-12 0 0,-1 0-1 0,-11 0 1 0,22 0-1 0,-33 0-1 0,1-1 0 0,11 1 0 0,-12 0 0 0,-10 0-1 0,-1-11 1 0,-10 0-1 0,-11 0 1 0,-1 0-1 0,-10 0 0 0,12 0 0 0,-12 0 2 0,0 0 0 0,0 0-2 0,-12 0-1 0,12 0 1 0,0 0 0 0,0 0 0 0,0 0 0 0,-10 0 0 0,10 0 0 0,0 0 0 0,0 0 0 0,0 0-1 0,-11 0 1 0,11 0 0 0,0 0 0 0,0 0 0 0,-12 0 1 0,12 0-1 0,-10 0 0 0,0-11 0 0,-12 11 1 0,-1 0-2 0,-9 0 2 0,-11 0-2 0,0 0 2 0,-12 0-1 0,1 0 0 0,-11 0 0 0,-1 0 0 0,11 0-1 0,-10-11 1 0,22 11-5 0,-11-11-5 0,21 11-2 0,1 0-9 0,21 0-25 0,-11 0 5 0,11 0 37 0,11 0-1 0</inkml:trace>
  <inkml:trace contextRef="#ctx0" brushRef="#br0" timeOffset="32">10547 8841 6 0,'0'-12'0'0,"0"-10"1"0,10 1-1 0,1-1 1 0,0 11 0 0,-1 11 2 0,-10 0 7 0,-10 23 1 0,-1 8 0 0,0 24-1 0,1-1-5 0,-13 22 1 0,13 11-1 0,-1 11 0 0,0-11 0 0,0 11-1 0,1 0-2 0,-12 10 0 0,0-21-1 0,-1 0 0 0,-8 0-1 0,9-21-1 0,0-12-4 0,-1-21-28 0,23-22-9 0,0-22 33 0</inkml:trace>
  <inkml:trace contextRef="#ctx0" brushRef="#br0" timeOffset="33">9698 7742 5 0,'0'0'1'0,"-10"-11"-1"0,-13 0 0 0,2 11 0 0,9 0 1 0,-8 0-1 0,-2 0 0 0,11 0 0 0,-11 0 0 0,0 0 1 0,-10 0-1 0,21 11 1 0,-11 0-1 0,-1 0 1 0,3 10-1 0,8 1 0 0,-9 0 0 0,9 11 1 0,12-12-1 0,0 12 0 0,0 1 0 0,12-3 0 0,21 13 0 0,-1-1-1 0,1-10 1 0,10-12-1 0,1 2 0 0,-1-23 1 0,0 0 0 0,-10-12-1 0,-1 1 2 0,1-10 0 0,-10 0 0 0,-2-2 1 0,-10 12 0 0,-11-10-2 0,0-12 1 0,0-9-2 0,-23-3 1 0,3 2 1 0,-13-12-2 0,0 1 2 0,1 21 0 0,-13-10 0 0,13 21 2 0,11 11 2 0,-12 0-1 0,12 22-1 0,-12 11-1 0,11 21-1 0,-1 12-2 0,3 21 0 0,-2 0-4 0,22 0-6 0,22-11 1 0,10-11 9 0,1-32-5 0</inkml:trace>
  <inkml:trace contextRef="#ctx0" brushRef="#br0" timeOffset="34">16125 5969 37 0,'0'0'15'0,"0"0"-4"0,0 0-6 0,0 22-8 0,21 0 1 0,23-11 0 0,21 11-2 0,0-22 0 0,12 0 0 0,20-22 1 0,-11 11 2 0,2-11 0 0,-1-21 1 0,0-1-2 0,-1 1 1 0,2-12 0 0,10 1 5 0,0 10 1 0,-11 23 2 0,0 10-1 0,-11 11 1 0,-1 22 3 0,2 10 4 0,-1 12-4 0,1 10-6 0,20 0-3 0,12-10 0 0,11-22-2 0,10-22 0 0,11-33-1 0,1-21 2 0,-12-12 1 0,43-21 0 0,-42 11 0 0,-11 32-1 0,-11 1 1 0,0 33 0 0,-22 10 2 0,-1 22 2 0,2 9-1 0,-1 24-3 0,-12 0-1 0,23-12 0 0,-10 1-1 0,21-12 1 0,-1-21-2 0,23-11 1 0,-1 0 0 0,-10-22 2 0,10 1-2 0,-10-1 1 0,0 22 1 0,-12-11 1 0,-10 11-1 0,0 0-2 0,0 0 0 0,-1 11 2 0,-20-11-2 0,9 0 3 0,-21 11 2 0,0 0 2 0,2-1-1 0,-13 1-2 0,0 11-1 0,1-11-3 0,-2 0-9 0,2-11-40 0,11-11-12 0,9-11 47 0,-53 11 11 0</inkml:trace>
  <inkml:trace contextRef="#ctx0" brushRef="#br0" timeOffset="35">16223 10232 83 0,'0'0'40'0,"0"0"-45"0,32-11-6 0,12 11 9 0,21-11 0 0,21 0 1 0,24-11-9 0,20 1-4 0,1-1 10 0,21 0 3 0,22 0 2 0,0 1-1 0,21 10-1 0,-11 0 0 0,13-11 1 0,-13 11 0 0,45 11-2 0,-66 0 1 0,-10 11 3 0,-2 22-1 0,-9-11 0 0,-1 10 0 0,1 1 2 0,-1-1 2 0,22-21-5 0,11-11-1 0,10-21-1 0,1-1 1 0,11-11 1 0,-11 11-2 0,0-10 1 0,-22 32 1 0,-10 0 0 0,-23 32 1 0,-22 23 1 0,2-1 0 0,-23 11-2 0,-1 11 1 0,2-10 0 0,-13-12 0 0,13-10-1 0,9-44-3 0,12-11-10 0,0-44-10 0,-11 1-4 0,-33 10 14 0,-43 34 9 0</inkml:trace>
  <inkml:trace contextRef="#ctx0" brushRef="#br0" timeOffset="36">16059 11439 32 0,'22'-21'20'0,"-1"-24"-21"0,12-20-6 0,11-11 6 0,9 11 1 0,14 11-1 0,-13 10 1 0,0 11 1 0,1 12 0 0,21-1 2 0,11 0-3 0,-1 11 1 0,24-21-2 0,-3 21 1 0,3 0 0 0,-1 11 4 0,-12 22 4 0,12 32 8 0,-23 0 0 0,12 23-8 0,-10-12-5 0,21-11-4 0,-11-10 2 0,53-23-2 0,-19-10 1 0,9-11-1 0,-1-22-2 0,13-10 1 0,0-1 0 0,10-10-9 0,-11-1-9 0,11-10-4 0,10 0 3 0,2 10 10 0,-2-10 11 0,-10 21-1 0,-10 0 2 0,-11 33 4 0,-24 10 11 0,-8 13 5 0,-23 31 3 0,-11 1 3 0,-11 10-15 0,-10 0-9 0,10-10-2 0,-12-23-2 0,14 1 0 0,9-22-1 0,-1-11-2 0,2-11 1 0,-1 0 1 0,11-22-1 0,0 12 2 0,11-1-1 0,32 11 2 0,-21 0-4 0,0 11-29 0,-11-11-10 0,0 11 31 0,-45-11 8 0</inkml:trace>
  <inkml:trace contextRef="#ctx0" brushRef="#br0" timeOffset="37">10101 7829 8 0,'0'-11'1'0,"10"-11"-1"0,-10 11-1 0,12 0 2 0,-12 1-2 0,11 10 1 0,-11-11 0 0,9 11 1 0,-9-11-1 0,12 11 0 0,-12 0 0 0,0 0 0 0,0 11 0 0,0-11 0 0,0 11 0 0,11-1 0 0,-11 1 0 0,0 0 0 0,0 0 0 0,0 0 0 0,0 0 0 0,0 0 0 0,10 0 1 0,-10-11 0 0,12 10 1 0,-1-10 0 0,-1 0-2 0,12-10 0 0,-12-1 0 0,13 0 0 0,-1 0 0 0,-11 0 0 0,-2 11 0 0,3-11 0 0,-12 11-1 0,11 0-3 0,-11 0 2 0,-11 0 2 0,11 11 0 0,0-11-8 0</inkml:trace>
  <inkml:trace contextRef="#ctx0" brushRef="#br0" timeOffset="38">10286 7687 9 0,'-12'-10'2'0,"2"-12"3"0,-1 22 4 0,-1-11 1 0,12 11-3 0,-10 0-6 0,10 0-2 0,0 33 2 0,0-1-1 0,0 23 0 0,0-1 0 0,-11 0-1 0,11-10 1 0,0-1-3 0,11-10-11 0,11-21-2 0,-11-2 7 0</inkml:trace>
  <inkml:trace contextRef="#ctx0" brushRef="#br0" timeOffset="39">21126 5904 8 0,'0'-22'13'0,"-10"12"1"0,-2-1-5 0,-9 11 7 0,9 0-4 0,12-11-3 0,12 11-5 0,-1 0-3 0,11-11 1 0,-2 0-1 0,13 11-1 0,-10-11 1 0,-13 11 0 0,1 11 1 0,-11 0 3 0,0 0 0 0,0 11 0 0,-11 10-1 0,-10 1-1 0,9 10-1 0,-9-10-1 0,9 10 0 0,2-10 0 0,10 0 0 0,-10-12-1 0,10-10 0 0,10 11 1 0,12-11-2 0,11-11 1 0,10-11 1 0,12-11 1 0,20-10-1 0,2-1 1 0,-1 0 0 0,-1 1-1 0,-20 21 0 0,0 0-2 0,-33 11 0 0,-12 11 0 0,-10-11-2 0,0 11 0 0,0 0-1 0,0 0-7 0,11-11-7 0,-11 0-1 0,0 10-10 0,0-10-2 0,-11 0 27 0,1-10-2 0</inkml:trace>
  <inkml:trace contextRef="#ctx0" brushRef="#br0" timeOffset="40">21419 5643 28 0,'0'0'0'0,"0"0"15"0,0-21 16 0,-10 10-25 0,10 0 8 0,-11-1-6 0,11 2-3 0,0-1-4 0,11 11 1 0,-11 0 4 0,0 0 6 0,0 0-3 0,10 21-3 0,-10 13 0 0,0 20-1 0,0 22-2 0,0 11-2 0,0 11 1 0,0 0-1 0,0 1 2 0,0-13-1 0,0-9-2 0,-10 9 2 0,10-42-2 0,-11-23 0 0,11 1-1 0,11-12 1 0,-11-10-1 0,0 0-3 0,0-10-4 0,0-23-7 0,0 23-27 0,10-24-32 0,-10 3 57 0,0 31 11 0</inkml:trace>
  <inkml:trace contextRef="#ctx0" brushRef="#br0" timeOffset="41">21615 9862 14 0,'0'-11'43'0,"-10"11"-25"0,-1 0-14 0,-11 0 5 0,-1 11-1 0,3 33-3 0,-25-13-4 0,13 25-1 0,-22 9 1 0,0 0-1 0,9-11 1 0,13 1-2 0,-1-1 1 0,33-32 0 0,0-22 1 0,33 0 7 0,11-22 3 0,43-10-3 0,11-23-3 0,0 1-2 0,0 10-3 0,-11 1 0 0,-11 10-2 0,-33 22-7 0,-11-1-10 0,-20 12-6 0,-12 0-5 0,0 0-4 0,0 0 19 0,0-9 14 0,-12-13-3 0</inkml:trace>
  <inkml:trace contextRef="#ctx0" brushRef="#br0" timeOffset="42">21692 9666 53 0,'0'0'53'0,"-12"0"-33"0,2-11-18 0,-1 22 5 0,11-11-3 0,11 22-4 0,-1 1-1 0,24 30 0 0,-13 2 1 0,12 21 0 0,-11 11 0 0,10 0-1 0,-21 0-6 0,11 0-18 0,0-11-24 0,-11 0 1 0,-11 0 41 0</inkml:trace>
  <inkml:trace contextRef="#ctx0" brushRef="#br0" timeOffset="43">21517 10819 11 0,'0'0'18'0,"-10"0"0"0,-1 0-16 0,-1 0 6 0,12 0 4 0,0 22-2 0,0 21 1 0,-10 1-4 0,10-1 1 0,-11 1-3 0,0-1-2 0,1 1-3 0,10-12 0 0,-11 1 0 0,11-11 0 0,11-12-1 0,-1 12-2 0,1-22 2 0,22 0 0 0,-12 0-1 0,23-11 0 0,-11 0 0 0,0 1-4 0,10 10-2 0,-21 0-6 0,0 0-13 0,-1 0-3 0,-11 0 19 0,2-11 10 0,-1 0-3 0</inkml:trace>
  <inkml:trace contextRef="#ctx0" brushRef="#br0" timeOffset="44">21877 10721 43 0,'0'0'0'0,"-22"11"71"0,0-11-73 0,11 22 3 0,-1 0 3 0,2 21-1 0,10 10-1 0,0 14-1 0,-10-2 6 0,20 22-1 0,-10-11-5 0,0 0-3 0,10 0-13 0,-10-11-17 0,0-10-24 0,12-11 28 0,-12-34 24 0</inkml:trace>
  <inkml:trace contextRef="#ctx0" brushRef="#br0" timeOffset="45">12438 8786 6 0,'-10'0'0'0,"10"0"0"0,0 0 0 0,0 0 0 0,0 0 0 0,10-10 0 0,-10 10 0 0,0-12 0 0,12 12 0 0,-12-11 0 0,0 11 0 0,0-11 0 0,0 11 0 0,0 0 0 0,0-11 0 0,0 0 0 0,-12 2 0 0,12-3 0 0,0 1 0 0,-10 0 0 0,10 0 0 0,0 0 1 0,0 0-1 0,10 0 0 0,2 1 0 0,-12 10 0 0,10-11 0 0,12 11 0 0,-1 0-1 0,-9-11 1 0,-1 11 0 0,21 0 0 0,-10 0 0 0,-11 11 0 0,11 0 0 0,-12-1 0 0,12-10 0 0,-11 0 0 0,11 0 0 0,-12 0 0 0,2 0 0 0,9-10 0 0,-10-1 0 0,0 0 0 0,-11 11 0 0,10-11 0 0,-10 0 0 0,0 11 0 0,12-11 0 0,-12 0 0 0,0 0 0 0,11 1 0 0,-11 10 0 0,10-11 0 0,-10 11 0 0,0-11 0 0,0 11 0 0,11 0 0 0,-11 0 0 0,11 0 0 0,-11 0 0 0,10 0 0 0,2 0 0 0,9-11 0 0,2 11 0 0,-2-11 0 0,12-11 0 0,-22 11-6 0</inkml:trace>
  <inkml:trace contextRef="#ctx0" brushRef="#br0" timeOffset="46">12384 8557 6 0,'0'0'0'0,"-12"-11"1"0,12 1-1 0,0-12 0 0,0 11 0 0,12-11 0 0,-1 0 0 0,-1 12 0 0,13-1 0 0,-1 11 0 0,-12 0 0 0,12 11 0 0,-11 21 0 0,11-10 0 0,-1 11-1 0,-21-12 1 0,22 12 0 0,-12-11 0 0,2 10 1 0,-1-21-1 0,-1 11 0 0,12-11 0 0,-22 0 0 0,10 10 0 0,2 12 0 0,9 0 0 0,-9-23 0 0,-2 12 0 0,-10 1 0 0,12-13 0 0,-2-10 0 0,12 0 0 0,-1 0 0 0,12-22 0 0,-11 0 0 0,-12 11-1 0,13 1 1 0,-1 10 0 0,-11 0 0 0,-2 0 0 0,-9 10-1 0,12-10-4 0</inkml:trace>
  <inkml:trace contextRef="#ctx0" brushRef="#br0" timeOffset="47">12841 8764 6 0,'0'0'0'0,"0"0"0"0,-11 0 1 0,11 0 0 0,0 0-1 0,21 0 0 0,-9 0-1 0,8 12 1 0,3-12 0 0,-1 10 0 0,-11-10-1 0,11 10 1 0,-22 1 0 0,0 0 0 0,0 0 0 0,0 1 0 0,-12 9 1 0,2-21 0 0,-1 10 2 0,-1 1 0 0,12-11-1 0,0 11-3 0,0-11 0 0,12 0-2 0,-1 12-2 0,-1-12 5 0,2-12-6 0</inkml:trace>
  <inkml:trace contextRef="#ctx0" brushRef="#br0" timeOffset="48">12939 8481 6 0,'-11'0'0'0,"-11"-11"0"0,11 11 0 0,-1-11 0 0,12 1 0 0,0 10 0 0,-9-11 0 0,9 0 0 0,0 0 0 0,-11 11 0 0,11 0 0 0,0 0 1 0,-12 0 1 0,12 0-1 0,0 11-1 0,0-11 0 0,12 11 0 0,-1 0 0 0,10-1 0 0,0 1 0 0,-9-11 0 0,9 11 0 0,1-11 0 0,-12 0 0 0,2 11 0 0,-1 0 0 0,-11 0 0 0,0 21 0 0,0-10 1 0,-11 0 0 0,-11 0 2 0,0-1-1 0,12 1 0 0,-13-11-2 0,13-11-2 0,-1 11-6 0,-1-11 5 0,12-22-3 0</inkml:trace>
</inkml:ink>
</file>

<file path=ppt/ink/ink11.xml><?xml version="1.0" encoding="utf-8"?>
<inkml:ink xmlns:inkml="http://www.w3.org/2003/InkML">
  <inkml:definitions>
    <inkml:context xml:id="ctx0">
      <inkml:inkSource xml:id="inkSrc0">
        <inkml:traceFormat>
          <inkml:channel name="X" type="integer" min="-10000" max="10000" units="dev"/>
          <inkml:channel name="Y" type="integer" min="-10000" max="10000" units="dev"/>
          <inkml:channel name="F" type="integer" max="255" units="dev"/>
          <inkml:channel name="T" type="integer" units="dev"/>
        </inkml:traceFormat>
        <inkml:channelProperties>
          <inkml:channelProperty channel="X" name="resolution" value="1" units="1/dev"/>
          <inkml:channelProperty channel="Y" name="resolution" value="1" units="1/dev"/>
          <inkml:channelProperty channel="F" name="resolution" value="1" units="1/dev"/>
          <inkml:channelProperty channel="T" name="resolution" value="0" units="1/dev"/>
        </inkml:channelProperties>
      </inkml:inkSource>
      <inkml:timestamp xml:id="ts0" timeString="2023-03-16T04:03:29.388"/>
    </inkml:context>
    <inkml:brush xml:id="br0">
      <inkml:brushProperty name="width" value="0.05292" units="cm"/>
      <inkml:brushProperty name="height" value="0.05292" units="cm"/>
      <inkml:brushProperty name="color" value="#FF0000"/>
      <inkml:brushProperty name="antiAliased" value="0"/>
    </inkml:brush>
  </inkml:definitions>
  <inkml:trace contextRef="#ctx0" brushRef="#br0">2499 4718 5 0,'0'-10'1'0,"23"-11"-1"0,-1 10 1 0,11 0 2 0,10-1 0 0,11 2-1 0,1 10-1 0,-2 0 0 0,12 0-1 0,1 0 1 0,11 0 0 0,-1 0 0 0,0 0 1 0,10-11 0 0,2 11 0 0,10-10 0 0,11 10 0 0,-1 0-1 0,0 0-1 0,2 0 0 0,-2 0 0 0,1 0 0 0,-11 10 0 0,0 1 0 0,0-1 0 0,0 2 0 0,0-1-1 0,32-11 1 0,-22 0 0 0,1-11 0 0,0-1 1 0,-12 12-1 0,1-10 0 0,-10 10 0 0,-13 0 0 0,2 0 0 0,-12-11 2 0,10 11 0 0,3-10-1 0,19-13-1 0,-11 2 0 0,13 0 0 0,-1-2 0 0,0 12-1 0,-22 0 1 0,-1 1 1 0,-20 10 0 0,10 0-1 0,-21 0 0 0,10 0 0 0,11 10-1 0,0-10 2 0,0-10-1 0,23 10-1 0,-1-10 1 0,11-2 2 0,-11 1-2 0,-1 11 0 0,2-11 0 0,9 11 0 0,-20 11 0 0,-1 0-1 0,-1 11 0 0,13-12 2 0,-1-10-1 0,11 0-1 0,0 0 2 0,0 0-2 0,0 0 1 0,-1 11 0 0,-9 0-2 0,10-11 2 0,-1 11 0 0,12 1 0 0,10-2-1 0,1 1 0 0,22-11-1 0,-12 0 1 0,12 0 2 0,-2 10-2 0,2-10 1 0,-11 0 0 0,-12 11-2 0,12-11 3 0,-23 0 0 0,22 0-1 0,-20 0 0 0,8-11-1 0,2 11 1 0,1 11 0 0,-24 0 1 0,11 1-1 0,34-2 0 0,-34 1-1 0,13-11 1 0,-2 0 1 0,1-11-2 0,-11 11-5 0,-11 0-2 0,-11 0 5 0,-22 11 1 0,0-1 1 0,-22 2 1 0,12 10-1 0,-13-12 0 0,-9 23 1 0,12-11 0 0,-13-11-6 0</inkml:trace>
  <inkml:trace contextRef="#ctx0" brushRef="#br0" timeOffset="1">4989 13570 6 0,'0'0'0'0,"12"-22"3"0,-12 22 2 0,11 11-1 0,0 22 1 0,-11 21 0 0,21 22-2 0,-9 11-1 0,8 0 1 0,-8 12 1 0,9-24 1 0,-9 11 1 0,-1 13-3 0,-1-12-1 0,-10-11-1 0,-10-11 0 0,10-32 0 0,-11-11 0 0,11-22 1 0,0 0-2 0,0-33-15 0,0 0-3 0,11-54-4 0,-11 0 20 0,0 33-3 0</inkml:trace>
  <inkml:trace contextRef="#ctx0" brushRef="#br0" timeOffset="2">5056 13570 13 0,'0'-11'6'0,"-22"-22"14"0,0 21-13 0,11 12-7 0,-1 12 0 0,12-12 0 0,23 22 0 0,-12-11 0 0,22 11 1 0,-1-11 2 0,22-1 2 0,11-10-1 0,12-10-1 0,9-1-2 0,-9-11 0 0,-2 11 0 0,2 11-1 0,-23-11-1 0,1 11 0 0,10 0 0 0,-10 0 0 0,-1 0 0 0,-10 0 0 0,-12 0 0 0,1 11-1 0,-11 11 1 0,-2 0 0 0,-8 10 1 0,-1 12-1 0,-1-12 0 0,2 23 0 0,-1-12 1 0,-1 22-2 0,12 2 2 0,0-2-1 0,11 0 0 0,-13 0 0 0,3-11 0 0,10 0 0 0,-22 1 1 0,20-23 0 0,-19-10 0 0,10-11 0 0,-1 0 1 0,-11-1-1 0,2 1 0 0,-12 0 1 0,0-11 1 0,-12 22 1 0,2-22-1 0,-22 11 0 0,-22 0 0 0,-22 0 1 0,-22-11 1 0,-11 0 1 0,-11 0 0 0,1 0-1 0,10 0-2 0,11-11 0 0,21 11-2 0,13 0-1 0,20-11-4 0,32 11-19 0,-8 0-12 0,31-11 25 0,10 0 6 0</inkml:trace>
  <inkml:trace contextRef="#ctx0" brushRef="#br0" timeOffset="3">5436 13842 5 0,'0'0'1'0,"11"-22"3"0,-1 11 0 0,2 11-1 0,-12 0-1 0,11 11 0 0,-11 0-1 0,0 0 1 0,-11 0 1 0,-22 10 1 0,12 1 0 0,-12 0 1 0,0 0 0 0,1-12-1 0,20 1-2 0,2 0-2 0,10 0 0 0,22-11-1 0,-2 12 1 0,13-12-1 0,12 0 1 0,-3 0-1 0,-9 10 1 0,-1 11 0 0,-20-10-1 0,-12 12 1 0,-12-13 2 0,-9 11 0 0,0-9-1 0,-12-1 2 0,1 0-1 0,10-11 0 0,-1-11 0 0,13-12-1 0,-1 2-3 0,-1 11-1 0,12-2-2 0,0 1-7 0,12 11-6 0,-1-11 3 0,11 11 13 0,0 0-3 0</inkml:trace>
  <inkml:trace contextRef="#ctx0" brushRef="#br0" timeOffset="4">5567 13918 13 0,'-22'-11'19'0,"-1"0"-12"0,13 33-6 0,-1 10-2 0,11-10 2 0,0 22-1 0,11-23 0 0,-1-10 1 0,13 1 1 0,-13-2 0 0,2 1-1 0,-1-11-1 0,10 0 0 0,-10 0-1 0,-1-11-1 0,13-22-1 0,-13 12-2 0,2-12-1 0,-12 0 4 0,0 1 3 0,-12 10 2 0,2 11 2 0,-13 0-1 0,13 22-3 0,-1 0 0 0,11 11-2 0,0 10 1 0,11-10 1 0,-1 1-2 0,23-13 0 0,-1 1 1 0,1-11-1 0,-10 0 1 0,-13-11 0 0,1 1-1 0,0-2-6 0,-11 1-9 0,0 0 5 0,-11-20 7 0</inkml:trace>
  <inkml:trace contextRef="#ctx0" brushRef="#br0" timeOffset="5">5860 13831 25 0,'0'0'9'0,"-12"0"2"0,12 22-12 0,0 21 0 0,23-9 1 0,-1-3 1 0,0 13 2 0,-11-12 2 0,-1 1-2 0,1 0-2 0,0 10-8 0,-1-10-31 0,2-11 27 0</inkml:trace>
  <inkml:trace contextRef="#ctx0" brushRef="#br0" timeOffset="6">12363 13537 15 0,'-11'-32'12'0,"-1"21"-9"0,-9 31-7 0,9 47 1 0,12-2 1 0,12 11 1 0,-1 11 0 0,-1 0 2 0,2-22 1 0,-1 0 3 0,-2-10-1 0,3-11-3 0,-12-13 0 0,11 3 0 0,-11-23-1 0,10-1-2 0,-10 0-8 0,0-20-4 0,0-33 12 0,12 10-4 0</inkml:trace>
  <inkml:trace contextRef="#ctx0" brushRef="#br0" timeOffset="7">12275 13548 16 0,'-10'-22'10'0,"-1"1"1"0,0 10-10 0,22 11-3 0,21-11 2 0,34-11-1 0,-1 10 2 0,0-8-1 0,11-2 0 0,-21 11 2 0,-2-11-1 0,2 11 0 0,-11 11 0 0,-1-10 0 0,0-12 2 0,-11 10 0 0,-9 12-1 0,-1-10-2 0,-1 10 1 0,-9 0-1 0,8 10 0 0,-8 24 0 0,-1-3 1 0,22 24 0 0,-12 0-1 0,12 21 0 0,10-11 0 0,12 11 0 0,10 0-1 0,0 0 0 0,1-9 0 0,-12-25-1 0,-11 2 2 0,0-12 0 0,-20 1 1 0,-2-23 0 0,-10 13 2 0,-11-2 1 0,-11-10 1 0,-10-1-3 0,-23 13 0 0,-21-1-1 0,-12-12 1 0,-9 12-1 0,-1-22 0 0,-23 0-1 0,2 0 0 0,11 0-1 0,20 0-1 0,1 0 0 0,0 0-6 0,-1 11-6 0,24 0-4 0,-2 11 3 0,12-1 10 0,10-10 5 0,12 11-6 0</inkml:trace>
  <inkml:trace contextRef="#ctx0" brushRef="#br0" timeOffset="8">12526 13744 7 0,'0'0'-1'0,"0"0"2"0,0 0-1 0,0-11 1 0,-11 11 8 0,11 0-5 0,0-11 1 0,0 11-1 0,-12 0 0 0,12 0-1 0,-10 0 0 0,-13 0-1 0,13 0-1 0,0 11 0 0,10 0-1 0,0 0-1 0,10 0 0 0,12-1 0 0,11 1 0 0,-1 11 0 0,12 0 1 0,-12 0 0 0,1-1 0 0,-11-10-1 0,-12 11 5 0,-10 1 1 0,-10-13 4 0,-23 11-1 0,11 1-4 0,-33 0-2 0,23-11-1 0,-1-11 0 0,0 0 0 0,23 0 0 0,-12-21-2 0,12-2-5 0,-1 12-7 0,11 0-8 0,11 1-2 0,11 10 20 0,-12 0-4 0</inkml:trace>
  <inkml:trace contextRef="#ctx0" brushRef="#br0" timeOffset="9">12721 13744 8 0,'0'-22'4'0,"0"11"-4"0,11 0-1 0,-11 11 1 0,11 0 3 0,-11 0 4 0,0 11 4 0,0 22 0 0,-11-1-4 0,-11 12-5 0,22-1-1 0,0-10-1 0,11-11 1 0,0-10 0 0,10-2-1 0,2 0 1 0,-2-10-1 0,12-10 0 0,-12 0-1 0,2-13-1 0,-14 1 0 0,3-10 1 0,-12-12 1 0,0 22 1 0,-12 1 1 0,-8 10 0 0,8 11-2 0,2 11 0 0,-1-1-1 0,11 23 1 0,0 11-1 0,21-12 1 0,2 1 0 0,31-1-1 0,-1-21 0 0,-20 0 1 0,0-11 0 0,-22-11 1 0,-11 0 1 0,11-9 0 0,-22-14-1 0,0-9-1 0,1-12 1 0,10-10 0 0,-11 11 0 0,11-1 0 0,-12 23-1 0,12 10-1 0,12 0-6 0,-1 22-24 0,-11 22 16 0,10-11 8 0</inkml:trace>
  <inkml:trace contextRef="#ctx0" brushRef="#br0" timeOffset="10">13199 13842 7 0,'0'0'0'0,"0"0"0"0,0 0 0 0,-10 0 0 0,-1 0 6 0,11 0 3 0,-11 0 1 0,11 0-3 0,0 0-4 0,0 11-1 0,0 10-2 0,11-10 1 0,-11 22-1 0,11-11 0 0,-1-1-1 0,13 1 2 0,-23-10-2 0,0 9 2 0,0 0-1 0,-11 12 2 0,-11 0 0 0,-11-1 1 0,11-11-1 0,12-9-2 0,10-1 0 0,20 0 0 0,3-11 0 0,9-11-1 0,12 0 1 0,0-1-1 0,-12 12 0 0,-22 0 0 0,13 0-4 0,-23 12-14 0,-11 21-1 0,-1-13 14 0</inkml:trace>
  <inkml:trace contextRef="#ctx0" brushRef="#br0" timeOffset="11">13406 15777 14 0,'0'-44'11'0,"0"23"-7"0,-12 32-5 0,12 21 0 0,0 23 3 0,0 10 1 0,0 11 0 0,12 22 0 0,-1-33 0 0,-1 11-1 0,2 0-1 0,9-10-1 0,1-12-1 0,0-10-1 0,-11-23-3 0,-11 1-7 0,0-11-3 0,0 0 13 0,0-11-5 0</inkml:trace>
  <inkml:trace contextRef="#ctx0" brushRef="#br0" timeOffset="12">13341 15767 42 0,'0'0'0'0,"-12"-65"13"0,24 53-15 0,21 12-9 0,20 0-1 0,24-11 8 0,21-21 4 0,10 10 0 0,12-11 4 0,33-21 4 0,-45 21-5 0,-11 12-3 0,-9 10-1 0,-23 0 0 0,-10 11-1 0,-23 11 1 0,1 0 0 0,-22 10 0 0,0 1 1 0,0 11 2 0,-11-1 1 0,10 13 2 0,-10 8-1 0,10 12 0 0,2 1-1 0,21 10 0 0,10-12-2 0,12 13 1 0,-1-12-1 0,0-43 0 0,1 22-1 0,-1-23 1 0,1 12 0 0,-34-22 1 0,-11 11 1 0,-10-1 2 0,-42 1-1 0,-14 11-2 0,-30-1 0 0,-23-10-1 0,-54 11-1 0,33-22 0 0,-11-11 0 0,10 0 1 0,0-11 0 0,23 0-1 0,20 0-1 0,13 11-3 0,10 0-11 0,10 11-8 0,23-11-4 0,21 11 18 0,-1 0 2 0</inkml:trace>
  <inkml:trace contextRef="#ctx0" brushRef="#br0" timeOffset="13">13742 15918 9 0,'0'-10'5'0,"12"-1"4"0,-1 0-6 0,-1 0-1 0,2-1-1 0,-1 2 0 0,-1-1 1 0,-20 11 2 0,-13 0 2 0,-10 0 3 0,-9 11 0 0,9-1-4 0,1 2-2 0,10 10-3 0,11-11-1 0,22-1-1 0,21 2-1 0,12-2-1 0,21 11-1 0,1-9 2 0,-1 10 2 0,-12 9 0 0,-20 3 0 0,-21 9 2 0,-12-10 1 0,-22 10 3 0,-22-10 0 0,-10 0-1 0,-1-12 1 0,-11-10-2 0,24-11-1 0,-13 0-1 0,23-21-3 0,9-1-2 0,13 11-4 0,-1-11-12 0,22 0-6 0,22 12 18 0,-1-1 1 0</inkml:trace>
  <inkml:trace contextRef="#ctx0" brushRef="#br0" timeOffset="14">14026 15886 7 0,'0'0'0'0,"-11"-11"0"0,-1 11 1 0,3-12 2 0,9 12 3 0,-11 0-1 0,11 0-1 0,0 0-1 0,0 0 2 0,-12 23-1 0,12 21-1 0,-10 10-1 0,10-12-1 0,0 14 0 0,0-13-1 0,10-32 1 0,2 11-1 0,8-11 1 0,3-11 0 0,-13 0 0 0,12-11-1 0,-10-11-1 0,-1-11 0 0,-1 1 0 0,-10 10-1 0,0-11 1 0,-10 12 1 0,10 10-1 0,-11 0 0 0,22 11-2 0,-1 22 3 0,1 21 0 0,10 1-1 0,12-12 2 0,-11-10-1 0,0-22 1 0,11 11 0 0,-13-11 0 0,-8 0 3 0,-1-22-2 0,-11 0 1 0,0-10-2 0,-11-13-1 0,-10-8 0 0,10-2-1 0,-11 12-3 0,11 0-3 0,-1 9-3 0,12 24-6 0,-10-1 8 0,10 11 3 0</inkml:trace>
  <inkml:trace contextRef="#ctx0" brushRef="#br0" timeOffset="15">14384 15995 11 0,'0'-22'17'0,"-10"0"-8"0,10 22-8 0,0-11 0 0,10 11-2 0,2-10 0 0,9 10 0 0,1 0 1 0,0 10 0 0,-11 1-1 0,11-1 1 0,-12 2 1 0,-10-1-2 0,10-11 1 0,-10 21-1 0,0 0 0 0,0 2 1 0,-10-1 0 0,20-11 0 0,-10 10 0 0,12-21 0 0,10 11 1 0,-1 0-1 0,-9 0 4 0,-1 11 3 0,-1-1 2 0,1 12-1 0,-22 0 0 0,-10-1-2 0,-1 1-1 0,-23 0-1 0,3-23-2 0,-2 1-1 0,0-11-24 0,-9 0-32 0,20 0 45 0</inkml:trace>
  <inkml:trace contextRef="#ctx0" brushRef="#br0" timeOffset="16">4859 14081 20 0,'0'-11'11'0,"12"1"-8"0,-12 20-3 0,0-10 1 0,-12 11 1 0,2-11 0 0,-33 10 2 0,-23 2 4 0,-11-1 1 0,-30 0-2 0,-24-1-5 0,1 11-3 0,-23 2-2 0,1-1 0 0,22-12 1 0,32-10 1 0,42 0-6 0,36-21-8 0,8-13-6 0,35 13 7 0,-2-23 12 0</inkml:trace>
  <inkml:trace contextRef="#ctx0" brushRef="#br0" timeOffset="17">3338 13776 4 0,'0'0'0'0,"0"0"3"0,-12 11 0 0,-9 55-1 0,-12 21-2 0,1 10-1 0,-1 1-1 0,-21 0 1 0,-1-11 0 0,0-22 0 0,23-21 2 0,11-22 0 0,9-12-1 0,12-10 0 0,23-21-1 0,9-34 0 0,1-10-1 0,-1-22 1 0,1 0-1 0,-1 1 2 0,-10 21 0 0,-11 10 0 0,-11 33 0 0,11 0 0 0,-22 22 1 0,11-11 0 0,0 11 1 0,22 33 0 0,0 10 3 0,-1 12 0 0,11-1 0 0,13 11 1 0,-2 1-2 0,0-1-1 0,-11-22-1 0,-9-10-1 0,-23-11 2 0,0-1 2 0,-33 1-3 0,11-11-1 0,-11 0-2 0,0-11-1 0,24 0-10 0,-2 0-12 0,11-11 14 0,0 11 10 0</inkml:trace>
  <inkml:trace contextRef="#ctx0" brushRef="#br0" timeOffset="18">6752 14026 8 0,'-12'-21'9'0,"-9"11"-2"0,9 10-8 0,24 0-1 0,32 10 0 0,10-10 0 0,11-10 1 0,11-2 1 0,1-10 4 0,-1 11 0 0,21 1-2 0,12 0-6 0,0-2-2 0,22 1-2 0,21-11 2 0,65-10 4 0,33 10 2 0,-10 0 0 0,-56 0 3 0,-11-10-2 0,-10-12-2 0,55 12-1 0,120 10 4 0,-121 22 3 0,-21 0 3 0,-33 0 1 0,-11 0-2 0,-21-11-3 0,-1 11-3 0,-10-11 2 0,-1 0 0 0,1 11-1 0,-11-11 0 0,-23 11 0 0,2-11-1 0,-1 1 1 0,-22 10-1 0,0 0 0 0,-10 0 1 0,-2-11-1 0,-8 11 1 0,8 0 0 0,-8 0 1 0,-2 0-1 0,0 0-1 0,12 0 0 0,-1 11-1 0,11-11 0 0,1 0 0 0,-1 10-1 0,0-10 0 0,-10 0-2 0,-2 0-5 0,2 0-3 0,-11 11-2 0,-1 0 0 0,0 11 4 0,-11-11 0 0</inkml:trace>
  <inkml:trace contextRef="#ctx0" brushRef="#br0" timeOffset="19">13091 14353 7 0,'0'-65'4'0,"11"43"-1"0,0-11 1 0,-11 21 5 0,11 2 1 0,-1 10-1 0,12 22 0 0,0 33 0 0,-1 21-5 0,12 11-4 0,11 10 0 0,9 1 0 0,3-11-1 0,-2 0 0 0,-11-11 2 0,-10 1 0 0,-11-12 3 0,-22 11 1 0,11-11-2 0,-22 11 0 0,11-21-1 0,-12-1-1 0,2-21-2 0,20-12-17 0,13-10-25 0,19 0 24 0,-30-22 14 0</inkml:trace>
  <inkml:trace contextRef="#ctx0" brushRef="#br0" timeOffset="20">15210 15995 35 0,'0'-34'18'0,"12"34"-19"0,32 0-5 0,10 12 2 0,32-1 1 0,24-34 2 0,30-8-2 0,2-13 4 0,-1 11 0 0,-21 22-1 0,-12 1-6 0,-10 20-18 0,-33 11 17 0</inkml:trace>
  <inkml:trace contextRef="#ctx0" brushRef="#br0" timeOffset="21">16961 15625 2 0,'0'-22'0'0,"0"-21"1"0,12 32-1 0,-12 0 0 0,11 0 1 0,-1 11 0 0,-10 33 3 0,0 10 0 0,11 33 1 0,0-10-2 0,-1 10 0 0,13 0-1 0,10-12 0 0,-12 1 0 0,0-20-1 0,-9-13 0 0,-1 1 1 0,-11-11-1 0,0-11 0 0,0-1-5 0,-11-10-13 0,-1 0 7 0,-9-32 5 0</inkml:trace>
  <inkml:trace contextRef="#ctx0" brushRef="#br0" timeOffset="22">16734 15560 10 0,'0'-33'8'0,"0"11"-7"0,21 22-2 0,0 0 1 0,34-11 0 0,0 1-1 0,10-1 1 0,10-11-2 0,-30 11 3 0,-25 0-2 0,-8 22-4 0,-12 0-3 0,-21 0 7 0,21 0 0 0</inkml:trace>
  <inkml:trace contextRef="#ctx0" brushRef="#br0" timeOffset="23">16755 15897 49 0,'-12'-22'20'0,"3"10"-11"0,9 12-12 0,54 0 0 0,54-31 1 0,55-13-2 0,22 1 0 0,0-12 0 0,-21 33-12 0,-57 44-20 0,-62 0 30 0</inkml:trace>
  <inkml:trace contextRef="#ctx0" brushRef="#br0" timeOffset="24">3489 14016 2 0,'-10'0'0'0,"10"-11"0"0,0 11 0 0,-11 0 0 0,11-10 2 0,0 10 0 0,-12 0 1 0,12 0 0 0,0 0 0 0,12 0-1 0,-1 0 0 0,11 0 1 0,10-12-1 0,-11 12 1 0,2 0-1 0,9 0 1 0,-10 0-1 0,11 12 1 0,-11-12-1 0,10 10 0 0,1-10 0 0,10 0 1 0,12 0-1 0,-2 0 0 0,2 0 1 0,0 0 1 0,-12 0-2 0,1 0 0 0,-1 0 0 0,12 0 1 0,10 0 0 0,-12 0 0 0,13-10 0 0,0-2 0 0,20 1-1 0,-21 0 0 0,0 0-1 0,0 1 1 0,-20 0-1 0,-12 10 1 0,-1-12-2 0,1 12 0 0,-1 0 1 0,-11 12-1 0,-9-12 1 0,10 0-1 0,-11 0 1 0,9 0-1 0,-8 10 0 0,10-10 0 0,-1-10 1 0,-9 10-2 0,8 0 0 0,-20 10-8 0,-9 0-15 0,-14 12-11 0,-20 1 13 0</inkml:trace>
  <inkml:trace contextRef="#ctx0" brushRef="#br0" timeOffset="25">3479 14559 4 0,'0'0'0'0,"0"-11"0"0,10 11 0 0,-10-10 2 0,12 10 1 0,-1-11 1 0,10 0 1 0,0 0 1 0,2 11-1 0,19-11 0 0,13 11-1 0,0-11 0 0,20 11 0 0,13 0-1 0,-1-11 0 0,11 11 1 0,0-11 0 0,10 11-1 0,-20-10 0 0,9-1-1 0,-9 0 0 0,-13 0-1 0,34 0 1 0,-33-11 0 0,11 11-1 0,-11 1 1 0,1 10-2 0,-1-11 1 0,-22 0-1 0,0 0 0 0,-10 0 0 0,-11 0-1 0,-13 11-4 0,-8 0-23 0,-24 22-2 0,3-11 15 0</inkml:trace>
  <inkml:trace contextRef="#ctx0" brushRef="#br0" timeOffset="26">6056 13831 10 0,'0'0'0'0,"0"0"1"0,0-11 1 0,0 11 2 0,0 0 1 0,10 0 1 0,-10-11-2 0,23 11 0 0,-13-11-1 0,12 11-2 0,11-11 1 0,9 0 0 0,3 1-2 0,-2-1 1 0,1-11-1 0,-1 22-1 0,0-11 0 0,22 0-1 0,-20 0 0 0,-2 11 0 0,11-11 1 0,-10 11-1 0,-2-10 1 0,3 10-1 0,-2-11 1 0,1 0-1 0,-11 11 1 0,-1 0 1 0,12-11-1 0,-12 11 0 0,-10 0 1 0,11-11-1 0,-13 11 1 0,13-11-1 0,0 0 0 0,-11 0 1 0,11 11-1 0,-11-10 0 0,-2 10 0 0,14-11 0 0,-1 11-1 0,-12 0 1 0,11 0 0 0,-9-11 0 0,9 11-1 0,1-11 0 0,0 11 1 0,-1-11-1 0,11 11 1 0,1-11-1 0,11 0 0 0,-12 11 2 0,0-12-1 0,22 12 1 0,0-9 0 0,12 9 0 0,9 0 0 0</inkml:trace>
  <inkml:trace contextRef="#ctx0" brushRef="#br0" timeOffset="27">8405 13483 0 0,'53'11'0'0,"2"-11"0"0,0 0 0 0,-12 0 0 0,12 0 0 0,-13 0 0 0,3 0 0 0,-2-11 0 0,-10 11 0 0,9 0 0 0,3 0 0 0,-2-11 0 0,1 11 0 0,-1-11 0 0,12 11 0 0,-12 0 0 0,0-12 0 0,22 12 0 0,-10 0 0 0,10 0 0 0,1-10 0 0,10 10 0 0,-11 0 0 0,0 0 0 0,0 0 1 0,1 0 0 0,-13 0 1 0,12 0 1 0,-10 0-1 0,0 0 1 0,43 10 4 0,-56-10-5 0,3 0 1 0,-2 0 0 0,-10 0-1 0,9 0 0 0,-9 0 0 0,12-10 0 0,-2 10 0 0,1-10-1 0,-1 10 1 0,11 0 0 0,-10 0 0 0,-2 0 0 0,3 0-1 0,-2 0 1 0,12 0-1 0,-2 0 1 0,13 0 0 0,53 0 2 0,-42 0-2 0,-1 0 0 0,-11 0-1 0,0 0 1 0,-10 0 1 0,10 0-2 0,1 0 1 0,-1 0 0 0,10 0-1 0,-20 0 1 0,10 0-1 0,-10 0 0 0,-1 0 0 0,0 10 0 0,1-10-1 0,-1 0 2 0,0 0 0 0,1 0 1 0,-11 0-2 0,-1 0 0 0,-10 0 0 0,-1 0 0 0,-32 0-1 0,10 0 0 0,-10 0 0 0,0 0 0 0,-10 10 0 0,-1 2 0 0,-10 10-12 0,-1 0-30 0,-11-1 5 0</inkml:trace>
  <inkml:trace contextRef="#ctx0" brushRef="#br0" timeOffset="28">6284 14298 5 0,'0'0'0'0,"0"-10"0"0,0 10 1 0,0 0 4 0,0-11 2 0,0 11 0 0,0-11 2 0,0 11-2 0,10 0-3 0,13 0-3 0,-12 0 0 0,20 0-1 0,-19 0 0 0,21 0 0 0,9-11 0 0,3 0 0 0,-2 0-1 0,12 11 0 0,-2-12-2 0,-8 12 2 0,8-10-1 0,2 10 0 0,0 0 0 0,-1 0 1 0,-10 0 0 0,-2 0 0 0,3 0 0 0,-2-10 0 0,-10 10 0 0,9 0 0 0,3 0 0 0,-13-11 0 0,11 11-2 0,1-11 1 0,0 0-1 0,-2 11-1 0,3-12 0 0,8 2 0 0,3-1 1 0,-14 11 1 0,-30 0 2 0,53-10-1 0,11-1 1 0</inkml:trace>
  <inkml:trace contextRef="#ctx0" brushRef="#br0" timeOffset="29">8491 14026 0 0,'22'0'0'0,"43"-10"0"0,0 10 0 0,-21-11 0 0,0 11 0 0,-12-10 0 0,11 10 0 0,1 0 0 0,-11-12 0 0,20 12 0 0,-30-11 0 0</inkml:trace>
  <inkml:trace contextRef="#ctx0" brushRef="#br0" timeOffset="30">9557 13961 0 0,'65'0'0'0,"1"-11"0"0,-1 11 1 0,0 0 2 0,0 0 0 0,-10 0 1 0,-1 0 0 0,0 0 1 0,-10 0-1 0,9 0-1 0,-8 0 0 0,-2 0-1 0,0 0 0 0,1 0-1 0,0 11 0 0,-2-11-1 0,-8 0 1 0,9 0-1 0,-10 11 1 0,0-11 0 0,-12 0 0 0,0 11-1 0,2-11 1 0,10 0 0 0,-1 0-1 0,11 0 1 0,1 0 0 0,0 0 1 0,-12 0-1 0,12 0 0 0,9 0 1 0,-8 0-1 0,8 12 1 0,-30-12-1 0,42 0 0 0,-23 0 0 0,3 0 0 0,8 0 1 0,-8 0-1 0,-2 0 1 0,12 0-1 0,-1 10 1 0,-1-10-1 0,3 0 1 0,-2 0-1 0,0 0 0 0,1 0-1 0,-1 0 1 0,-11 0 0 0,12 0-1 0,-1 11 0 0,-10-11 1 0,-11 0 0 0,9 0-1 0,-9 10 1 0,-1-10-1 0,-9 0 0 0,-1 11 1 0,0-11-2 0,-1 11 1 0,-11-11 1 0,-10 12-1 0,12-12-1 0,-12 0 2 0,0 0-1 0,0 0-1 0,0 10 1 0,11-10-1 0,-11 0-6 0,11 0-6 0,-11 11-9 0,0-1 1 0,0-10 10 0</inkml:trace>
  <inkml:trace contextRef="#ctx0" brushRef="#br0" timeOffset="31">12895 14309 7 0,'0'-11'0'0,"0"1"4"0,-12-1 0 0,12 0 0 0,-9 11-2 0,9-11 3 0,0 11 5 0,0 0 2 0,-11 0-1 0,11 0-6 0,11 11-2 0,-2 0 0 0,3 10 1 0,-1 12 2 0,11-11 0 0,-11 10 0 0,11 12 0 0,-12-1 0 0,12 1 0 0,-1 10-2 0,2 1 0 0,-2-1-2 0,0 0-1 0,2-10 2 0,9 10 0 0,-10 1-1 0,0 10 2 0,-11 0-1 0,11 0-1 0,-11 0-1 0,10 1 2 0,-10-1-3 0,11 0 0 0,-11 0-1 0,11-21 1 0,-2-1 1 0,-8-10 0 0,9 0-2 0,2-12 1 0,-2 12 1 0,-10-10 0 0,11 8 1 0,-11-20-3 0,-1 12 0 0,12-13-1 0,-22 1-9 0,10-11-25 0,2 10-20 0,9-20 24 0,-9-23 25 0</inkml:trace>
  <inkml:trace contextRef="#ctx0" brushRef="#br0" timeOffset="32">13341 14331 12 0,'0'-22'10'0,"0"1"-3"0,0 10-8 0,11 11 0 0,-1 0 1 0,2 0 0 0,-12 0-1 0,11 11 6 0,-11 10 5 0,0 12 1 0,9-1-1 0,14 1-3 0,-1 21-3 0,-1 12 3 0,1-12 2 0,11 11 0 0,-11 1-4 0,10 10-1 0,1-11 0 0,0 12-1 0,-13-12 3 0,14-11-1 0,-1 0-1 0,-1-1-1 0,1-8-1 0,10-2 0 0,-21 1-1 0,11-1-1 0,-1 1 1 0,1-1-1 0,-12 1 2 0,-9-12-2 0,-1-21 0 0,-2 11-1 0,3-11-4 0,9 0-32 0,24-11-36 0,9-33 49 0</inkml:trace>
  <inkml:trace contextRef="#ctx0" brushRef="#br0" timeOffset="33">14592 15712 4 0,'0'0'0'0,"0"0"2"0,0 0 4 0,-11 0 5 0,11 0 7 0,0-10-3 0,11 10-9 0,-1 0-1 0,22-12 3 0,-9 1-2 0,19 0-1 0,3 1 0 0,-2 10 0 0,12-11-3 0,-2 11 0 0,12-10-2 0,12-2 1 0,10 12-2 0,11-22 1 0,11 11-1 0,11-21 0 0,10 10 1 0,-10 0-1 0,-12 11 1 0,-10 0-1 0,11 11 0 0,-11 0 0 0,-12 0 1 0,13 0-2 0,-1-10 2 0,-12 10 0 0,11-11 0 0,-9 0 0 0,-13 0 0 0,-8 0-1 0,9 0 1 0,-34 11 0 0,3-11-1 0,-2 11 0 0,-21 0-13 0,-22 0-22 0,-12 22 3 0,-30 11 27 0,31-33 6 0</inkml:trace>
  <inkml:trace contextRef="#ctx0" brushRef="#br0" timeOffset="34">14994 16343 7 0,'0'-11'5'0,"0"0"-3"0,0 11-1 0,11-11 6 0,-11 11 1 0,20-11-1 0,2 11 2 0,1 11 2 0,19-11 2 0,14 0-4 0,9 0-3 0,22-11-1 0,11 0-2 0,10-21-1 0,1 10 1 0,10-11-2 0,-9 11-1 0,9 12 0 0,23-1-1 0,-23 11 0 0,-33 0 0 0,-9 0 3 0,-11-11-2 0,-12 11 1 0,-11 0 0 0,0-22-1 0,12 11 1 0,-22 0-2 0,0-10 1 0,-1 10 0 0,-10 11-2 0,0 0-1 0,-11 0-9 0,-11 11-17 0,10 10-10 0,1 1 27 0,-11-11 9 0</inkml:trace>
</inkml:ink>
</file>

<file path=ppt/ink/ink12.xml><?xml version="1.0" encoding="utf-8"?>
<inkml:ink xmlns:inkml="http://www.w3.org/2003/InkML">
  <inkml:definitions>
    <inkml:context xml:id="ctx0">
      <inkml:inkSource xml:id="inkSrc0">
        <inkml:traceFormat>
          <inkml:channel name="X" type="integer" min="-10000" max="10000" units="dev"/>
          <inkml:channel name="Y" type="integer" min="-10000" max="10000" units="dev"/>
          <inkml:channel name="F" type="integer" max="255" units="dev"/>
          <inkml:channel name="T" type="integer" units="dev"/>
        </inkml:traceFormat>
        <inkml:channelProperties>
          <inkml:channelProperty channel="X" name="resolution" value="1" units="1/dev"/>
          <inkml:channelProperty channel="Y" name="resolution" value="1" units="1/dev"/>
          <inkml:channelProperty channel="F" name="resolution" value="1" units="1/dev"/>
          <inkml:channelProperty channel="T" name="resolution" value="0" units="1/dev"/>
        </inkml:channelProperties>
      </inkml:inkSource>
      <inkml:timestamp xml:id="ts0" timeString="2023-03-16T04:03:29.423"/>
    </inkml:context>
    <inkml:brush xml:id="br0">
      <inkml:brushProperty name="width" value="0.05292" units="cm"/>
      <inkml:brushProperty name="height" value="0.05292" units="cm"/>
      <inkml:brushProperty name="color" value="#FF0000"/>
      <inkml:brushProperty name="antiAliased" value="0"/>
    </inkml:brush>
  </inkml:definitions>
  <inkml:trace contextRef="#ctx0" brushRef="#br0">5653 8405 9 0,'-21'0'11'0,"9"22"-9"0,2 21-2 0,-1 1 2 0,11 10 0 0,11 1 0 0,-1-1-1 0,2 0 1 0,9 11 1 0,1 1 1 0,-22 9 0 0,0 13-1 0,0 10-1 0,-10 9-1 0,-12 14-1 0,11-1 0 0,-11-1 0 0,-1-10 0 0,14-11 1 0,-14 11-1 0,23-13 0 0,0 3 0 0,0-1 0 0,12-11-1 0,-1 11-3 0,-2-22-1 0,3 0-6 0,-1 11 0 0,-11 1 4 0,10-23 5 0,-10 0 1 0,-10-11 1 0,10-10 0 0,10-12 0 0,-10-10-1 0,23-11 1 0,-13 0-6 0</inkml:trace>
  <inkml:trace contextRef="#ctx0" brushRef="#br0" timeOffset="1">6241 8633 7 0,'0'-10'0'0,"0"-12"1"0,11 22-2 0,-11 11 2 0,-11 0 1 0,-1 10 0 0,12 12 0 0,-10-11 1 0,-1 21 3 0,11 1-1 0,0 11-1 0,11 20 0 0,-1 13-2 0,13 8-1 0,-12 34 0 0,10 2 0 0,-11 31 1 0,13 11 0 0,-12 11 0 0,0 11-1 0,-1-12-1 0,0-10 1 0,-10-11-1 0,-10-22 1 0,10-42 0 0,0-1 0 0,0-66-1 0,0-10-4 0,22-33-13 0,-11-32-3 0,21-66 15 0,-20 44-1 0</inkml:trace>
  <inkml:trace contextRef="#ctx0" brushRef="#br0" timeOffset="2">6948 7503 11 0,'-11'0'7'0,"11"0"-2"0,-12 0-4 0,12 10 1 0,0-10-1 0,23 11-1 0,9-11 1 0,1 11 3 0,9-11 3 0,14 11 1 0,9-11-3 0,11 0 0 0,0 0-2 0,22 0-2 0,22 0-1 0,-2-11 0 0,57 0 1 0,-23 0-1 0,1 11-1 0,21-10 1 0,-11 10 1 0,11 0-1 0,-11 0 1 0,-12 10-3 0,-9 1 3 0,-1 11-1 0,-11 0 0 0,2 0 0 0,-2-12 0 0,12 1-1 0,-12 0 2 0,11 0-1 0,1-11 0 0,-2-11-1 0,-8 0 0 0,-14 0 1 0,-8 1 0 0,-12 10 0 0,-11 0 0 0,-11 0-1 0,-22 10-5 0,-33 12-6 0,-9 11-13 0,-12 10 16 0,-22-21 2 0</inkml:trace>
  <inkml:trace contextRef="#ctx0" brushRef="#br0" timeOffset="3">7383 8438 21 0,'20'-11'10'0,"46"0"-8"0,-22 22-1 0,9 0 8 0,14 10 0 0,-2 12-4 0,33-11-1 0,10 0 1 0,23-12-1 0,-1 1-1 0,33-11 0 0,0 0-1 0,22-11-2 0,10-10 0 0,13-1 0 0,9 11 0 0,1-11 0 0,-2 1-1 0,2 10 1 0,-23 11 1 0,-9 11-3 0,-23 10-1 0,-21 12-3 0,-12 0-3 0,1-12-21 0,-12 1 10 0,-65-11 12 0</inkml:trace>
  <inkml:trace contextRef="#ctx0" brushRef="#br0" timeOffset="4">11601 8372 10 0,'0'0'2'0,"-10"0"-1"0,-2 0-2 0,2 11 1 0,10-11 1 0,10 0-2 0,-10 0 1 0,12 0 1 0,-2 11 1 0,0-11 1 0,2 22 1 0,-1 11-1 0,-11 10 0 0,0 11-1 0,-11 1-1 0,11 10 0 0,0 0-1 0,0 11 1 0,0-11 0 0,11-10-1 0,-11 10 1 0,10 0-1 0,2 12-1 0,-12-12 1 0,0-11 1 0,0 1-1 0,0-1 2 0,11 0-1 0,-11 1-1 0,0-1 1 0,10 0-1 0,-10-10 1 0,11 10 0 0,0-10 1 0,-1-1-1 0,2 0 0 0,-1 1-1 0,11 0 0 0,-2-2 0 0,3 3 0 0,9-25 0 0,-10 25 0 0,21-12 0 0,-10-1 0 0,11 1 0 0,-11-11 0 0,20 10 1 0,-8 1-1 0,20 10 0 0,-12-10 0 0,2-11 0 0,0 10 0 0,-1 1 0 0,-10-1 0 0,10 1 0 0,-10 0 1 0,-2 10 0 0,13 2-1 0,0 8 1 0,-1-10 1 0,11 1-2 0,1 11 0 0,20-12 1 0,2 10-1 0,-1 14 0 0,0 9-1 0,-1-11 1 0,2 0-1 0,-1-11 1 0,0 1 1 0,-1-12-1 0,11 1 0 0,-9-12 0 0,10 1 0 0,-23 0-1 0,13-1 0 0,-12-10 1 0,-22 22 0 0,11-12-2 0,-20 12-6 0,-2-1-7 0,-10 1-1 0,-1-2 13 0,-32-30-2 0</inkml:trace>
  <inkml:trace contextRef="#ctx0" brushRef="#br0" timeOffset="5">12493 8601 7 0,'0'0'0'0,"0"-11"0"0,0 11 1 0,0 0-1 0,10 0 6 0,2 0-4 0,-1 11 0 0,10 0 1 0,0 21-1 0,12 1-1 0,-1 1 0 0,1 19 0 0,11 1 1 0,-11 11 1 0,21 12-2 0,-33-23 0 0,44 22-1 0,-9-1 0 0,9-10 1 0,-11-9-1 0,12 9-1 0,9-21 1 0,-10-1 0 0,12-21 0 0,-1 10 0 0,-11 1 1 0,1-11-1 0,-1-1 1 0,-1 1-1 0,1 11 0 0,-9-1 1 0,9 1-1 0,0-10 1 0,-10 8 0 0,10-9-1 0,10 11-1 0,-10-11 1 0,12 10 1 0,-11-21-1 0,10 11 1 0,0 0-1 0,-11 9 1 0,0-8-1 0,-21 19 1 0,10 3-1 0,-10 9 1 0,-12 1 0 0,1 32 1 0,-11-22 1 0,10 0 0 0,-11 0 0 0,2-10 2 0,9 10-3 0,-10-11 0 0,0 22-1 0,9-10 1 0,-9 21 0 0,1 11 1 0,-1 10 1 0,-2-10-3 0,3 11 0 0,10-22-1 0,-11 0-1 0,-2-22 1 0,13 0-1 0,-21-10 0 0,-1-1-2 0,-11-10-1 0,-11-13-7 0,-1-19-12 0,2 10-1 0,-13-33 19 0,23 0 1 0</inkml:trace>
  <inkml:trace contextRef="#ctx0" brushRef="#br0" timeOffset="6">16135 12069 12 0,'0'0'10'0,"11"-11"-9"0,22 11-4 0,20 11 2 0,25-11 0 0,9 11 2 0,31 0-1 0,13 0 1 0,11-11 1 0,10 0 4 0,11 11 2 0,22 0-3 0,-1 0-3 0,13-11-2 0,9 0 2 0,12 0 0 0,-1-11-1 0,22-11 0 0,-11 11 2 0,0 0-2 0,-20 0-2 0,-35 11 3 0,-20 0-3 0,-33 11-5 0,-23 0-8 0,-10 0-7 0,-54 11 16 0,-22-11-2 0</inkml:trace>
  <inkml:trace contextRef="#ctx0" brushRef="#br0" timeOffset="7">15451 13353 0 0,'-11'0'1'0,"-11"-11"0"0,0 11-2 0,-1 11 1 0,3-11 1 0,8 0 0 0,12 0-1 0,0-11 1 0,12 0 0 0,8-1 1 0,25 2 0 0,20-1-1 0,10 1 1 0,23 10 1 0,23 0 0 0,20-12 0 0,10 12 0 0,12-11 1 0,2 0 1 0,18-20 0 0,25-14-3 0,30 2-1 0,110-1 7 0,-64 23 2 0,-1-1 1 0,-1-11-3 0,12 13-4 0,-11-3-1 0,-13 1-2 0,-20 0-3 0,-9 11 0 0,-36 1-2 0,-19-1-4 0,-12 0-10 0,-11 11-7 0,-12 0 7 0,-8 0 16 0,-68 0-5 0</inkml:trace>
  <inkml:trace contextRef="#ctx0" brushRef="#br0" timeOffset="8">11504 10634 7 0,'0'-11'0'0,"0"-11"5"0,0-10-1 0,0 10 0 0,9 0-1 0,3 1 0 0,9 0 1 0,-9 9 3 0,-1 12 2 0,-1 0-1 0,2 22-1 0,-12 21 2 0,10 22 0 0,0 1-4 0,2 9 0 0,-1-10-2 0,-1 12 0 0,2-22-2 0,-1-23 1 0,10-10 2 0,-10-22 2 0,-1 0 3 0,2-22-3 0,10-21-3 0,-11-23-1 0,-1 1-2 0,0 0 0 0,-10 21 0 0,0 2-1 0,0 8 1 0,-10 13-6 0,0-1-11 0,10 11-13 0,0 0-6 0,0 0 7 0,0 11 27 0,0 22-5 0</inkml:trace>
  <inkml:trace contextRef="#ctx0" brushRef="#br0" timeOffset="9">11862 10917 20 0,'0'0'15'0,"-11"-11"-11"0,11 11-13 0,22 0-4 0,-11-11 3 0,22-12 9 0,-12 3 1 0,0-13 0 0,2 11 0 0,-13-10 3 0,2-1 5 0,-1 0-3 0,-11 1 2 0,-11 11 1 0,-1 9 2 0,-9-10-2 0,9 22-1 0,2 0 0 0,-1 11-1 0,0 22-1 0,1-1 0 0,10 12 0 0,10 10-2 0,1-21 3 0,0 0 1 0,11-13 1 0,-11-8-2 0,22-1-1 0,-12 0-3 0,23-22-3 0,-12 11-9 0,-10-11-22 0,-11-1-14 0,-1 12 16 0,2-10 22 0</inkml:trace>
  <inkml:trace contextRef="#ctx0" brushRef="#br0" timeOffset="10">12297 10765 38 0,'0'-11'28'0,"-11"-11"0"0,11 22-9 0,0 0-9 0,11 22-4 0,11 0-4 0,11 9-8 0,-1 14-71 0,-11-2 29 0</inkml:trace>
  <inkml:trace contextRef="#ctx0" brushRef="#br0" timeOffset="11">6534 10014 8 0,'0'-12'0'0,"-10"3"0"0,10-2-1 0,0 0 1 0,0 0 0 0,0 0 0 0,10-1 0 0,-10 12 0 0,0-10 1 0,0-1 2 0,10 11 1 0,-10 0-1 0,0 0 0 0,12 0-1 0,-1 0 0 0,-1 21-1 0,13 2 0 0,-2 19 0 0,0 3 0 0,2-2 0 0,10 1 1 0,-24-1 0 0,14-10 0 0,-13-11 0 0,13-11 2 0,-23 0 3 0,0-11 4 0,11-11-1 0,-11-22-4 0,0-21-4 0,-11-12 0 0,11 12-1 0,-11-11 0 0,11-11-1 0,-12 10 1 0,-9 13 0 0,21 19-2 0,0 24-3 0,0-1-16 0,0 11-18 0,21 21 24 0,-9-10 7 0</inkml:trace>
  <inkml:trace contextRef="#ctx0" brushRef="#br0" timeOffset="12">6958 9862 6 0,'0'0'0'0,"0"-21"1"0,0 21-2 0,11-12 2 0,0-10-1 0,-1 12 0 0,2-23 3 0,-1 11 2 0,-1 1 2 0,-10-1-1 0,0 11-2 0,-10 11-3 0,-1 0 0 0,-1 0-1 0,-9 11 0 0,0 11 0 0,-2-1 0 0,2 13 1 0,-1-13 1 0,12 11 0 0,10-10 0 0,0 11-1 0,10-1 1 0,12 1 0 0,11 0 0 0,-1-22 0 0,12 10 0 0,-12-21 0 0,1 11-1 0,0-22 1 0,-12-1-2 0,-10 12-5 0,-1-9-14 0,2-2-3 0,-12 11 18 0,0-11-3 0</inkml:trace>
  <inkml:trace contextRef="#ctx0" brushRef="#br0" timeOffset="13">7230 9937 6 0,'0'-10'1'0,"0"-11"2"0,11 10 7 0,-11 0-1 0,11-1-5 0,0 12-2 0,11 12 0 0,-1 10-1 0,1 9 0 0,-12 14-1 0,2-13 1 0,-1-10-1 0,-11 0 0 0,10-11-6 0,-10-11-13 0,12 11 10 0,-12-11 3 0</inkml:trace>
  <inkml:trace contextRef="#ctx0" brushRef="#br0" timeOffset="14">8187 6948 9 0,'0'-11'0'0,"0"-11"0"0,0 22 0 0,0 0 0 0,0 0 0 0,10 11 1 0,-10-11 0 0,0 11 3 0,12 0 0 0,-1 33-2 0,11 10-1 0,-2 11 0 0,3 23-2 0,10-13 1 0,-1 1 0 0,-10-32 0 0,-1-13 1 0,2-19 2 0,-14-12 7 0,-9-21 1 0,0-12-8 0,0-32-2 0,-9-11 0 0,-2-1 0 0,-1 12 0 0,12 0 0 0,-10 11-2 0,-1 10 1 0,-1 22 0 0,12 12-1 0,0-1 1 0,0 11-1 0,12 0-4 0,-12 0-4 0,0 11-12 0,11 10 14 0,-1 12 6 0,2-11-8 0</inkml:trace>
  <inkml:trace contextRef="#ctx0" brushRef="#br0" timeOffset="15">8698 7024 8 0,'0'-11'0'0,"0"-21"1"0,0 10 6 0,-11-11 3 0,0 22-3 0,-10 11-3 0,-1 0-3 0,-11 22-1 0,11 22 0 0,-21-12 0 0,21 12 1 0,12-1 1 0,-2 1-1 0,24-12 0 0,-2 1 0 0,12 0-1 0,21-23 2 0,-10 2 0 0,22-12 0 0,-13-22-1 0,3 10-2 0,-13-9-8 0,1-1-8 0,-22 0 2 0,-1 1 14 0,-10 11-7 0</inkml:trace>
  <inkml:trace contextRef="#ctx0" brushRef="#br0" timeOffset="16">8871 7242 8 0,'0'0'0'0,"-21"-33"2"0,10 23-2 0,1-2 1 0,20 1-1 0,12 0 0 0,11-10 2 0,9-1 3 0,3-11 4 0,8 23-3 0,-19 10-1 0,-1 0-3 0,-33 10 0 0,10 12 0 0,-10 1 1 0,-10 8-1 0,-23 3-1 0,-1-3 0 0,14 3 0 0,-2-24-2 0,22 1 1 0,22-11 2 0,10-11 1 0,23-21 0 0,75-34-1 0,-65 55-3 0,-11 1-24 0,-22 10-1 0,-32 10 21 0</inkml:trace>
  <inkml:trace contextRef="#ctx0" brushRef="#br0" timeOffset="17">12372 10906 7 0,'0'0'0'0,"-9"0"0"0,9 0 0 0,0-11-7 0</inkml:trace>
  <inkml:trace contextRef="#ctx0" brushRef="#br0" timeOffset="18">17332 13722 0 0,'0'0'0'0,"21"-33"0"0,0-10 0 0,12-11 1 0,-1-24 1 0,1 3 1 0,0 10-1 0,-22 0 1 0,0 10-1 0,-11 24-2 0,0 31-5 0,-11 0-3 0,0 0 8 0</inkml:trace>
  <inkml:trace contextRef="#ctx0" brushRef="#br0" timeOffset="19">17082 13319 0 0,'0'-10'0'0,"9"-1"1"0,-9 1 1 0,12 10-1 0,-1 0-1 0,11 10 2 0,11 11-1 0,-1 2 1 0,11 9-1 0,1 1 0 0,0 9 0 0,-23 3-1 0,0 9 0 0,2-10 0 0,-13-1 0 0,-10 1 0 0,12-23 1 0,-12 1-1 0,0 0 0 0,0-11 0 0,0-11 1 0,0 0 0 0,0 0 2 0,10-33 0 0,-10-10 0 0,10-34 3 0,2 12-2 0,9-43 4 0,-9 42-2 0,-1 12-2 0,-11 21-2 0,0 1 0 0,0 21-2 0,0 1 0 0,-11 10-2 0,11 10-10 0,0 22-18 0,0-9 18 0</inkml:trace>
  <inkml:trace contextRef="#ctx0" brushRef="#br0" timeOffset="20">17734 13494 0 0,'0'-33'2'0,"0"21"-2"0,0 2 0 0,11-22 1 0,-1 9 0 0,2 2 1 0,-12 0 0 0,0 10 3 0,-22-1-2 0,0 2-2 0,-21 10-2 0,10 10 0 0,-12 13-1 0,13-2 1 0,11 12-1 0,-1 10 1 0,0 1-1 0,22 21 1 0,0-11 1 0,22-10 0 0,0-22 3 0,11 10 0 0,-13-10 2 0,13-11-1 0,1 0 2 0,9-11-1 0,-10-11 0 0,10 0 0 0,-11-11-1 0,12 1-11 0,-11-1-10 0,-12 11-1 0,-9 0 14 0,-1 0 4 0</inkml:trace>
  <inkml:trace contextRef="#ctx0" brushRef="#br0" timeOffset="21">18006 13559 1 0,'0'0'0'0,"-11"-11"6"0,-1 0-4 0,12 0-2 0,0 11 1 0,33-12 0 0,-11 3 0 0,11-2 3 0,11 11 2 0,-23 0-1 0,12 0-1 0,-22 11-3 0,0 10 0 0,-11-10 1 0,-22 11-1 0,11 11-1 0,-22-1-1 0,12-10 0 0,-12-11 1 0,10 11-1 0,13-12 1 0,10-10 0 0,0 11 0 0,10 0 1 0,13 0 1 0,10 0 0 0,-1 0 2 0,1 11-2 0,-11-1 0 0,-12 1 0 0,-10 0 1 0,0 0 3 0,-21-1 3 0,-13 1-4 0,-8-11-1 0,9-11-3 0,0 0-2 0,1-22 0 0,21 11-2 0,-1-10-20 0,12 10-18 0,0 0 34 0</inkml:trace>
  <inkml:trace contextRef="#ctx0" brushRef="#br0" timeOffset="22">10862 7546 6 0,'0'0'0'0,"-12"0"0"0,2 0 0 0,10-11 0 0,0 11 0 0,0 0 0 0,0 0 0 0,0-11 0 0,0 11 0 0,10-11 0 0,-10 1 0 0,12-12 1 0,-12 11 1 0,0 0 0 0,0 0 2 0,0 0 0 0,0-1 0 0,-12 3-1 0,12-2-1 0,-10 11-1 0,-11-11 0 0,10 11 0 0,-12 0 1 0,13-11 2 0,-13 11 1 0,13 0-2 0,-12 0-2 0,12 0-1 0,-13 0 0 0,13 11-1 0,-13-11 0 0,14 11 1 0,-14 0 0 0,13-11 0 0,-1 21 0 0,-11-10 0 0,11 0 1 0,0 0 0 0,1 11 0 0,-1-11 1 0,-1 10-1 0,2-10 0 0,-1 11-1 0,11-11 0 0,0 11 0 0,0-1-1 0,-11 12 1 0,11 0 0 0,0-12 0 0,11 12 0 0,-11-11 0 0,0-1 0 0,11 1 0 0,-11 0 0 0,10 0 0 0,2-1 0 0,9-10 0 0,-10 11 1 0,22 0-1 0,-12 10 0 0,2-10 0 0,-2 0 0 0,0 0 0 0,2-1 0 0,-13 1 1 0,2-10-1 0,8-12 1 0,-8 10-1 0,9-10 0 0,2-10 2 0,-2 10-1 0,0-12 0 0,2 1-1 0,9 0 1 0,0-10 0 0,-9 11-1 0,-1-2 0 0,-2 1 0 0,-8 0 0 0,-1 0 0 0,11-9 0 0,-11-3 1 0,-1 12-1 0,1-22 1 0,0 12-1 0,-1-12 0 0,2 0 0 0,-12 1 0 0,11-1 0 0,-11 0 0 0,0 1 0 0,0-1 1 0,0 11-1 0,0 1 1 0,-11-12 0 0,-1 11-1 0,2-10-1 0,-1 10 2 0,-10-11-1 0,10 12 0 0,-11-1 1 0,-1 0 0 0,3 10 0 0,8 2 1 0,2-1 1 0,-13 1 0 0,13 10-1 0,-12-11-2 0,12 11-1 0,-1 0 1 0,0 0-1 0,-12 0 1 0,13 0-1 0,-22 0 2 0,9 11 0 0,-10-11 0 0,13 10-1 0,8 1 0 0,-9 11-3 0,9 22-2 0,-9 32-5 0,9 22-10 0,12 32-8 0,0 11 22 0,0-108 1 0</inkml:trace>
  <inkml:trace contextRef="#ctx0" brushRef="#br0" timeOffset="23">8871 6600 7 0,'0'0'0'0,"-21"-12"0"0,-11 12 0 0,10 0 0 0,-11-10 0 0,11-1 0 0,1 11 0 0,-1-10 0 0,0-1 0 0,1 0 0 0,-1-1 0 0,-11 2 0 0,-10 10 0 0,-1 0 0 0,1 0 0 0,-2 10 0 0,3 2 0 0,-2 10 0 0,0-12 0 0,1 11 0 0,0-9 0 0,-1 10 1 0,12 0 0 0,-1-1 0 0,-10 1-1 0,21 11 0 0,-22-1-1 0,12 12 1 0,-1-1-1 0,1 1 0 0,10-1 1 0,-11 1 0 0,22-12 1 0,-1 1 0 0,3-11 1 0,-2 10-1 0,-1 1 1 0,12 0-2 0,-10 11 1 0,10-1-1 0,10 10 1 0,2 2-2 0,8-11 1 0,3 10 0 0,10-21 1 0,9 21-2 0,-9-21 2 0,22-11-1 0,-12-1 0 0,12-10 1 0,10 11 0 0,0-22-1 0,0 11 0 0,-10-11 1 0,11 0-1 0,-12 0 1 0,-11 11-1 0,12-11 0 0,-1 0 1 0,-10 0-1 0,10-11 0 0,-1-11 0 0,3 0 0 0,9-21 0 0,0 10 0 0,0-10 0 0,0-1 2 0,0-10-1 0,0 10-1 0,-9-11 1 0,-2 12-1 0,-1 0 1 0,-20-1-1 0,-10 13-2 0,-2-3-1 0,-10 13 0 0,-1-12 1 0,-10 0 3 0,0 1-1 0,-10-12 0 0,10 1 1 0,-11-1-1 0,-1-10 1 0,-8-1-1 0,-25 1 1 0,3 0 1 0,-14-1 4 0,3 23 0 0,-1-1-2 0,-12 12-2 0,12 9-1 0,-11 12-3 0,-11 0 1 0,10 12-4 0,-11 19-7 0,12-8 0 0,-10 19 10 0,-12 14 1 0,32-2 1 0,34-32-6 0</inkml:trace>
  <inkml:trace contextRef="#ctx0" brushRef="#br0" timeOffset="24">12286 8514 5 0,'0'0'0'0,"0"0"0"0,0-11 0 0,0 11 0 0,0-11 0 0,-11 11 0 0,11 0 1 0,-10-11-1 0,-1 11 1 0,0 0-1 0,11-11 2 0,-11 11 2 0,-1-11 1 0,2 11 2 0,-11 0 0 0,10 0-2 0,-12 0-2 0,13 11-1 0,-13-11-1 0,13 11-1 0,-12-11-1 0,1 11 1 0,9 0 0 0,2-11 0 0,-13 0 0 0,14 11 2 0,-2 0 1 0,-11 0-2 0,11-1 1 0,-11 1-1 0,22 11-1 0,-11 0 0 0,11 0 0 0,0-1 0 0,0 1 0 0,11 11 0 0,-1 10-1 0,2-9 0 0,9-14-1 0,-21 13 1 0,12-11 0 0,-1-1 1 0,-2 1 0 0,3 0-1 0,9-1 1 0,2 2-1 0,-1-2 1 0,-2 2 0 0,-8 8 0 0,9-19-1 0,2 10 2 0,9-12-2 0,-10 1 1 0,0-1 0 0,10-10 0 0,1 0-1 0,-12-10 0 0,11-1 0 0,1-11 1 0,0 0 1 0,-11 1-1 0,11-12 0 0,-11 1 0 0,-1-1-1 0,1 0-1 0,-12 12-2 0,-10-12-4 0,-10 11 1 0,-1 1 4 0,0-12 3 0,-10 0 1 0,-1 12 1 0,-1-12 1 0,13 11 1 0,-12 1-1 0,1-1 1 0,9 11 1 0,-9 0-2 0,0 0 0 0,-2 0-1 0,2 11-2 0,-12 0-4 0,12 11-4 0,-12-11 2 0,11 11 3 0,1-11 1 0,-1 0 1 0,0 11 0 0,11-11-4 0,11 11-3 0,0-11 6 0,0 22 2 0,0-22-5 0</inkml:trace>
  <inkml:trace contextRef="#ctx0" brushRef="#br0" timeOffset="25">12428 10460 4 0,'0'0'0'0,"0"0"0"0,0-11 0 0,0 0 0 0,0 0 0 0,0 2 0 0,0-3 0 0,0 1 0 0,0-11 0 0,-11 11 0 0,-1 0 0 0,2 0 0 0,-1 1 0 0,-1-1 0 0,-8 0 0 0,-2 0 0 0,-11-11 0 0,1 11 0 0,-13 1 0 0,14-12 0 0,-13 11 0 0,1 0 1 0,-2 0-1 0,3 0 0 0,-14 11 2 0,14 0-1 0,-2 0-1 0,12 0 0 0,-12 0 1 0,11 0-1 0,1 0 1 0,-12 0-1 0,12 0 1 0,-13 11 0 0,13-11 0 0,-1 11 1 0,0 0 1 0,1 0 0 0,11 11-3 0,-1-12 0 0,-10 12-1 0,21 0-1 0,-11 0 2 0,-11-1 0 0,23 1 0 0,-12 0 1 0,0 1-1 0,11 8 1 0,-1-9-2 0,2 11 1 0,0-12 0 0,-2 12 0 0,12 0 4 0,0 10 0 0,0-10-2 0,0 11-2 0,12-1 0 0,-2 0 0 0,12-10 0 0,0-11-1 0,-1 10 0 0,1 1-1 0,11-11 0 0,0-12 0 0,-1 12 0 0,1 11 1 0,9-11 1 0,-9-1 0 0,12 1 0 0,-13 0-1 0,12-11 1 0,-12 0-1 0,12-1 1 0,-23-10 0 0,34 0 0 0,-23 0 0 0,11 0 0 0,1 0 0 0,0-10 0 0,-2-1 1 0,3-11 0 0,8 0 0 0,-8 0 0 0,-2-21-1 0,12 21 1 0,-13-10-1 0,3-12 1 0,-2 11-1 0,-10 1 0 0,9-12-1 0,-19 12 0 0,-1-11-1 0,-11 20 1 0,10-9 1 0,-21-12-1 0,0 13 1 0,0-3 0 0,0 1 1 0,-11 2-1 0,1 8 0 0,-1-10 0 0,-11 12 0 0,-11-12 0 0,1 0-1 0,-1-10 0 0,-22-11 0 0,12 10 2 0,0 12-1 0,-1 21-2 0,-11 0-5 0,2 11 5 0,-13 22 2 0,12 10-4 0</inkml:trace>
  <inkml:trace contextRef="#ctx0" brushRef="#br0" timeOffset="26">6719 10558 14 0,'-21'-11'0'0,"-2"0"0"0,2 11 2 0,21-11 0 0,0 0-2 0,11 1 1 0,11-1-1 0,10-11 0 0,1 11 2 0,10-11 1 0,-11 2-2 0,13-3 1 0,-13 12-1 0,12 0 0 0,-2-22 0 0,13 12-1 0,-12-1 0 0,1 0 0 0,-11 11 0 0,-33 1 1 0,-12 20-1 0,-41 1 1 0,-2 22-1 0,-21 10 0 0,11-10-2 0,0 1-1 0,11-3-3 0,-1 3-1 0,23-13 6 0,9 0 1 0,13-21-13 0</inkml:trace>
  <inkml:trace contextRef="#ctx0" brushRef="#br0" timeOffset="27">6752 10525 13 0,'11'-11'1'0,"11"-20"7"0,-12 8 0 0,22-10-4 0,33 1-1 0,1-12-1 0,-1 12-1 0,-10-1-1 0,-1 22-1 0,-33 0-8 0,-9 33-9 0,-12 0 6 0</inkml:trace>
  <inkml:trace contextRef="#ctx0" brushRef="#br0" timeOffset="28">8470 7437 15 0,'0'-21'0'0,"0"-1"2"0,0 11 0 0,0 0-3 0,11 22-1 0,11 0 1 0,-12-11-14 0</inkml:trace>
  <inkml:trace contextRef="#ctx0" brushRef="#br0" timeOffset="29">11709 10732 15 0,'0'0'0'0,"12"-55"5"0,-12 55-3 0,0 0-3 0,0 34-4 0,11-13 1 0,0 1 4 0,0-11-12 0</inkml:trace>
  <inkml:trace contextRef="#ctx0" brushRef="#br0" timeOffset="30">7132 9492 12 0,'-11'-10'0'0,"-10"-23"0"0,-12 22 0 0,1 11 0 0,-1 11 0 0,0-11 0 0,-11 11 0 0,1-11 0 0,11 0 1 0,-12 0 0 0,1 0 0 0,-1 32-1 0,-10 12 1 0,-11 10-1 0,-11 22 0 0,-2 0 1 0,3 23-1 0,10-13 0 0,22 1 0 0,9-21-1 0,24-1 1 0,10-22 1 0,33 1-1 0,9-1 0 0,13 12 1 0,22-12-1 0,9 22 0 0,2-10 0 0,10 10 0 0,21 0-1 0,-32-21 0 0,-11-23 1 0,-1-10 0 0,-19-33 1 0,9 1 1 0,-11-34 0 0,12-32 1 0,-24-9-3 0,3-25 1 0,-2-9-2 0,-33-1 1 0,2-10 0 0,-34-12 0 0,-11 34 0 0,-22-1 0 0,-10 33 1 0,-10 33-1 0,-12 32 0 0,-1 33-1 0,-10 43 1 0,-21 33-4 0,0 22 0 0,9 22-12 0</inkml:trace>
  <inkml:trace contextRef="#ctx0" brushRef="#br0" timeOffset="31">3990 7590 16 0,'0'-22'13'0,"-11"11"-10"0,11 22-5 0,11-11 1 0,22 0 0 0,10 11 1 0,11-22 1 0,11 0 7 0,23-11 8 0,-1 0-3 0,0 1-8 0,-1 10-4 0,-21 0-1 0,0-11-1 0,-20 11 2 0,-25 11-1 0,-20 0-1 0,0 0-20 0,-32 0-3 0,-1 11 7 0,-32 11 15 0,44-11-5 0</inkml:trace>
  <inkml:trace contextRef="#ctx0" brushRef="#br0" timeOffset="32">4044 7720 25 0,'0'0'0'0,"-10"-33"35"0,10 33-28 0,0 0-7 0,32 0 3 0,22 0 2 0,23-21-3 0,21-12-2 0,10 0 1 0,-10 1-2 0,11 10-2 0,-33 22-15 0,-22 0-21 0,0 11 29 0,-42-11 6 0</inkml:trace>
  <inkml:trace contextRef="#ctx0" brushRef="#br0" timeOffset="33">6730 6959 8 0,'-11'-11'0'0,"-10"0"1"0,10 11 0 0,-1 0-1 0,12 0 1 0,12 0-1 0,20 0 2 0,12-11 1 0,20-21 2 0,24 10-1 0,20 0-1 0,1-10-2 0,11 10 1 0,11 11-2 0,-13-11 0 0,3 11 0 0,9-10 0 0,-10 21 1 0,32-22 0 0,0 11 2 0,11-22 0 0,1 12 0 0,-1 10-2 0,-23 0-1 0,-10 11 0 0,2 0-2 0,-13 0 3 0,23-11 0 0,-24 0 0 0,14 11-1 0,-13 0 1 0,1 0-2 0,10 0 2 0,0 0-1 0,1 0 0 0,-1 0 0 0,12 0 0 0,-1 0 0 0,12-12 1 0,-1 12 0 0,0 0-1 0,-21 0-1 0,-11 0-1 0,-23 0 0 0,-11 0-5 0,-20 0-7 0,-34 12 1 0,-20-1 12 0,-24-11-6 0</inkml:trace>
  <inkml:trace contextRef="#ctx0" brushRef="#br0" timeOffset="34">7393 7100 8 0,'43'-11'0'0,"1"11"0"0,33 11 0 0,10 0-1 0,43-11 2 0,22-11 0 0,32 0 3 0,1-21 1 0,77-1 1 0,-99 22-4 0,120-10-2 0,-55 10 0 0,11 0 0 0,0 0-1 0,-10 0 1 0,-1 0 0 0,-21-11 0 0,-12 12-1 0,-31-12 2 0,-23 11 0 0,-12 0-1 0,-41 0 0 0,-13 0 1 0,-30 0 3 0,-24 1 2 0,-9-1 3 0,-2 11-4 0,-10-11-4 0,0 11-1 0,0-11-4 0,0 11-10 0,10 0-4 0,-10 0 9 0,-10 0 9 0,0 0-7 0</inkml:trace>
  <inkml:trace contextRef="#ctx0" brushRef="#br0" timeOffset="35">8839 8949 7 0,'0'-12'0'0,"0"-31"5"0,0 21-1 0,0 1-3 0,11 11 0 0,0-13-1 0,-1 12 1 0,-10 0 2 0,12 11 4 0,-24 11 0 0,12 11-5 0,0 21 0 0,-10 1-1 0,10 11 0 0,0-1 0 0,0-22 1 0,10 11 1 0,2-20 1 0,-12-12-1 0,0-1-1 0,11-10-2 0,-22 0 0 0,22 0-5 0,-11 0-17 0,0-21 0 0,22-12 20 0,-22 22-4 0</inkml:trace>
  <inkml:trace contextRef="#ctx0" brushRef="#br0" timeOffset="36">9362 8776 7 0,'0'-23'0'0,"-12"12"0"0,-21 11 2 0,0-11 1 0,1 11-1 0,11 11-2 0,-12-11 0 0,12 11 1 0,-12 12-1 0,11 8 1 0,1 13 0 0,9 11 0 0,2-12-1 0,20 12 0 0,-10-24 1 0,33-9 1 0,-11 0 0 0,0-22 0 0,-1 11-1 0,-10-22 1 0,0 1 1 0,-1-12-2 0,-10 0 0 0,0-11-1 0,0 1 0 0,-10 9 1 0,10 2-1 0,-11-1 0 0,11 11-1 0,0 0 1 0,11 1 0 0,-1 10 0 0,13 10 1 0,-1 24 2 0,-11-3-1 0,-2 13-1 0,14-11 0 0,-13 0-1 0,2-11 0 0,9-12-2 0,1 1-5 0,-12-1-11 0,13-10 10 0,-13-10 2 0</inkml:trace>
  <inkml:trace contextRef="#ctx0" brushRef="#br0" timeOffset="37">9427 8796 7 0,'0'-10'0'0,"0"-34"1"0,0 22 1 0,0 13-2 0,11-3-1 0,10 12 1 0,-10 0 0 0,-1 21 1 0,2 12 2 0,-12 21 2 0,0 1 0 0,-12-1-2 0,12 1-2 0,-10-1-1 0,-1-22 1 0,11-10 1 0,0-11 4 0,0-11-1 0,-12-11 3 0,12-11-8 0,12 0 0 0,-1-21-1 0,-1 22 0 0,24-13-2 0,-13 3 0 0,11 19 0 0,1 1 1 0,-11 11 0 0,-12 0 2 0,2 11 0 0,-12 1 1 0,0-2 1 0,-12 11 1 0,-8 2 2 0,-2-12-1 0,-1 10 0 0,-9-9-1 0,11-12 0 0,-13 10-1 0,13-10-1 0,9-10-1 0,3 10-3 0,9-12-11 0,21 1-8 0,0 11 7 0,13-10 13 0,9 10-4 0</inkml:trace>
  <inkml:trace contextRef="#ctx0" brushRef="#br0" timeOffset="38">9775 8949 4 0,'0'0'0'0,"-12"-12"2"0,12 2-2 0,0 10 0 0,0-11 0 0,0 1 5 0,12-2 1 0,-12 12-2 0,11 12 2 0,-2 19 0 0,3 3-3 0,21 85-1 0,-22-54-2 0,-1-10 0 0,-10-1 0 0,0 0 0 0,0-32 0 0,0 0 1 0,-10 0-1 0,-1-11 2 0,-1-11-1 0,2 0-1 0,-1-11-4 0,-1-11-14 0,12 0 4 0,-9-10 13 0,9 10-4 0</inkml:trace>
  <inkml:trace contextRef="#ctx0" brushRef="#br0" timeOffset="39">9753 8916 7 0,'-11'-10'0'0,"-1"-2"3"0,12 12-3 0,12 0 0 0,9-11 0 0,2 11 0 0,-2 0 0 0,12 0 1 0,0 0 1 0,-13 0 0 0,3 0-1 0,-23 11 2 0,0 1 3 0,-11-12 1 0,-11 10-2 0,-10 1-3 0,-1-1-2 0,10 2-1 0,3-1 0 0,20-11-6 0,0 11-7 0,0-11 5 0,20 0 8 0,3 0 1 0,-1 0-6 0</inkml:trace>
  <inkml:trace contextRef="#ctx0" brushRef="#br0" timeOffset="40">10155 8862 7 0,'0'-11'0'0,"11"1"8"0,-11-2 1 0,-11 12-2 0,-1-11-3 0,12 11-3 0,-9 0-1 0,-14 0 0 0,2 11 0 0,-1 1 1 0,-10 9-1 0,21 0 0 0,-1 2 0 0,12-13 1 0,0 11 1 0,23 2 0 0,-13-2-1 0,1 2 0 0,0-2 0 0,-1-11 0 0,-20 2 1 0,-12-2 3 0,-11 2 1 0,1-2 2 0,11-10-2 0,-12-10-4 0,22-2-4 0,0 2-27 0,-11-2-8 0,22-9 30 0</inkml:trace>
  <inkml:trace contextRef="#ctx0" brushRef="#br0" timeOffset="41">12971 7089 11 0,'-22'-20'4'0,"12"20"-2"0,-1 10-2 0,22 0-1 0,11 1 1 0,43-11 1 0,22-21-1 0,32-23 1 0,34-10 3 0,21-12 4 0,9 1 1 0,3 0-4 0,-1 11-3 0,0-12 0 0,11 12 1 0,9-11 0 0,14-1-1 0,8 1-1 0,1 12 0 0,13-2-2 0,-2 0 1 0,-23 12 0 0,-20 10-1 0,-21 0 1 0,-55 24 0 0,-34-3-1 0,-31 12 0 0,-45-11-1 0,-10 11-6 0,-33 0-3 0,-20 0 0 0,-24 11-1 0,-42 21 2 0</inkml:trace>
  <inkml:trace contextRef="#ctx0" brushRef="#br0" timeOffset="42">13896 7360 9 0,'-23'-10'0'0,"-20"10"0"0,21 0 0 0,1 0 0 0,21-11 0 0,21-10 0 0,11-12 2 0,34-10 6 0,22 0 1 0,31-1-2 0,33-11-5 0,55 1-1 0,-12 10-2 0,-9-10 0 0,20-11 1 0,-10 0 0 0,0-12-1 0,-1 12 1 0,-22 0 1 0,2 0-1 0,-23 11 0 0,-21 10 0 0,-11 0 2 0,-34 12-2 0,-21 10 1 0,-10 0 0 0,-22 11-1 0,-1 1 0 0,-22 10-3 0,13-10-7 0,-13 10-6 0,2 10 5 0</inkml:trace>
  <inkml:trace contextRef="#ctx0" brushRef="#br0" timeOffset="43">9818 5698 8 0,'0'-22'0'0,"0"-1"0"0,0 13 0 0,10-11 0 0,13-1 0 0,-13 10 1 0,2 2 0 0,-12 10 0 0,10-11 3 0,-10 32 3 0,-10 34-2 0,-12 0-1 0,-1 10-2 0,13 0-1 0,-1-11 0 0,11-10 0 0,11-11 1 0,-1-12-1 0,2-10 0 0,-12 0-1 0,0 0-1 0,0-11-6 0,11 0-9 0,-1 0 8 0,12-33 0 0</inkml:trace>
  <inkml:trace contextRef="#ctx0" brushRef="#br0" timeOffset="44">10143 5730 8 0,'0'-32'0'0,"12"10"1"0,-1 11-1 0,-11-1 0 0,22 12 0 0,-11 12 0 0,10 10 0 0,-21 9 0 0,-11 25 0 0,1-2 2 0,-23 0-1 0,10 1-1 0,3-23 1 0,8 1-1 0,12-22 2 0,-10-11 2 0,10-11 2 0,0 0-5 0,10-21-2 0,2-12 0 0,-1-10-1 0,-2-1-1 0,-9 1 0 0,0 10 2 0,-9 12 1 0,-2 9 0 0,11 23 0 0,-12 0 0 0,12 0-1 0,0 12 1 0,0-1 1 0,12 0 0 0,8 0 0 0,3-1 1 0,10 0-1 0,-1-10-1 0,1-10 1 0,-11-11-1 0,10-1 0 0,-11 0 0 0,13 1 0 0,-23-13 0 0,-1 13 0 0,-10 11 0 0,10-2 0 0,-20 24 0 0,10-2 0 0,0 23 0 0,0 10 1 0,0 1 1 0,10 10 0 0,-10 0-1 0,12-10 0 0,-1 10-1 0,0-21 1 0,0-11-1 0,-11-1 1 0,10 1-1 0,2-22-1 0,-12 0-2 0,0 0-9 0,0-11 5 0,0-10 0 0</inkml:trace>
  <inkml:trace contextRef="#ctx0" brushRef="#br0" timeOffset="45">10557 5676 8 0,'0'-11'0'0,"-10"-11"-1"0,10 11 1 0,0 1-7 0</inkml:trace>
  <inkml:trace contextRef="#ctx0" brushRef="#br0" timeOffset="46">10579 5578 8 0,'0'-11'0'0,"0"11"0"0,0 0 1 0,-11 0 0 0,0 33 1 0,1 10 0 0,-1 12-1 0,-11-1-1 0,11 0 1 0,0-10 0 0,0-1 0 0,11-21 1 0,11-11-1 0,-11 11 0 0,0-22-1 0,0 0 2 0,11 0-1 0,-11-11 0 0,11-11-1 0,-1 0-1 0,23-10 0 0,-11 10-1 0,11 11 0 0,9 0 1 0,3 0 0 0,-2 11 1 0,-10 0 1 0,0 11-2 0,-33 11 2 0,11 0-1 0,-22-11 2 0,-12-1 0 0,-10 1 1 0,-9 0-2 0,9-11-1 0,1 11 1 0,-1 0-3 0,22-11-1 0,-1 0-6 0,12 0 3 0,0 0 5 0,12 0-6 0</inkml:trace>
  <inkml:trace contextRef="#ctx0" brushRef="#br0" timeOffset="47">10840 5904 8 0,'0'-22'0'0,"0"-10"1"0,0 21-2 0,10 0 1 0,13 0 0 0,-12 11 0 0,0 0 0 0,-1 22 1 0,-10 21-1 0,-10 1 3 0,10 21-1 0,-11 11-2 0,0 11 0 0,-12-21 0 0,13-1 0 0,-1-22 0 0,1-21 1 0,-1-10 1 0,0-2 3 0,11-10-1 0,-12-10-2 0,-9-13-1 0,9-19-2 0,2-14 0 0,10-9-1 0,0 0-2 0,0-22 0 0,10 22 2 0,23 10 1 0,-10 12-1 0,19 21 0 0,3-11 2 0,-3 22 0 0,-9 11 0 0,-1-10 0 0,-32 20 0 0,12 12 1 0,-34 0 1 0,-10 0 0 0,-1-1 0 0,-21 1-1 0,10-11-1 0,12 0 0 0,20 0 0 0,2-11-2 0,20 0-1 0,24 0-2 0,-3 0 5 0,24-11 0 0,0 0 0 0,-13 0-8 0</inkml:trace>
  <inkml:trace contextRef="#ctx0" brushRef="#br0" timeOffset="48">11177 5839 8 0,'0'-11'0'0,"21"0"0"0,2 0 0 0,-13-10 4 0,2 10 2 0,-12 11 0 0,-12 0-4 0,-9 0-1 0,-1 0 0 0,-21 21-1 0,-2-10 1 0,13 11 0 0,22-11 0 0,-1-11 0 0,11 11 0 0,21-11-1 0,1 22-1 0,21-12 1 0,1 1-1 0,22 11 1 0,-23-11 0 0,-11 11 0 0,-10-11 0 0,-11 10 1 0,-22-21-1 0,-21 11 2 0,-1 0 0 0,-11-11-2 0,1 11 0 0,11-11-4 0,-1 0-14 0,22 0 11 0,11 0 0 0</inkml:trace>
  <inkml:trace contextRef="#ctx0" brushRef="#br0" timeOffset="49">11591 6089 89 0,'-12'-43'16'0,"2"43"-21"0,-1 21-27 0,32 12-20 0,1-22 36 0</inkml:trace>
  <inkml:trace contextRef="#ctx0" brushRef="#br0" timeOffset="50">14581 5741 11 0,'0'0'0'0,"-12"-33"0"0,2 23 0 0,-1 10 0 0,11 10 0 0,-11 12 0 0,11 22 0 0,-11 10 0 0,-1-10 0 0,12 10 2 0,12-11 0 0,-1 1-1 0,0-11-1 0,0-12 1 0,-11 1-1 0,10-11 1 0,-10 0-1 0,0 0 0 0,-10 1-3 0,10-12-1 0,-11 0 3 0,0-12-2 0,11 1-4 0</inkml:trace>
  <inkml:trace contextRef="#ctx0" brushRef="#br0" timeOffset="51">14744 5665 10 0,'0'0'0'0,"0"-33"0"0,0 23 0 0,0 10 0 0,0 0 0 0,11 0-1 0,-11-11 1 0,0 22 1 0,-11 20-1 0,-11 14 1 0,-1 9-1 0,13 0 0 0,0 1 0 0,10-12 0 0,10-21 0 0,12 0 0 0,-11-11 0 0,-1-11 0 0,-10 0 0 0,12 0 1 0,-12-11-1 0,0-11 0 0,0-11 0 0,0 1 0 0,-12-12 0 0,2-10 0 0,10-1 0 0,-11-21 0 0,11 44 0 0,0-11 0 0,0 9-1 0,0 24 1 0,0-1 0 0,11 11-1 0,11 0 1 0,-11 0 0 0,10 0 0 0,12 0 0 0,0 0 0 0,-1 0 0 0,1 0 0 0,0-10 0 0,-23-2 0 0,12 1 0 0,-11-10 0 0,0 0 0 0,-11-2 0 0,0 12 0 0,0 0 0 0,0 11 1 0,0 0-2 0,-11 22 1 0,11 1 1 0,-11 8 0 0,-1 13 0 0,2-1 0 0,10 0 0 0,10 12-1 0,13-11 0 0,-1-13 0 0,-12 14 0 0,12-13-1 0,-12-10 0 0,-10-11-2 0,12 0 2 0,-12-11 1 0,0 0-9 0</inkml:trace>
  <inkml:trace contextRef="#ctx0" brushRef="#br0" timeOffset="52">15178 5513 10 0,'0'-11'0'0,"0"11"0"0,0 0 0 0,0 21 0 0,0-9 0 0,12 31 0 0,-12-10 0 0,0 9 0 0,0-8 0 0,0 9 0 0,10-21 0 0,0 11 0 0,-10-23 0 0,0 1 3 0,0-11 1 0,0-11-1 0,0 1-2 0,12-12-1 0,-1-11 0 0,11 11-1 0,-1-10-1 0,11 9 1 0,-9 13 0 0,10 10 0 0,-12 0 2 0,-10 0-1 0,-11 10 0 0,0 2 0 0,0-1 1 0,-23 0 1 0,3 10-1 0,-13-11 0 0,0 2 1 0,12-12-2 0,-23 11 0 0,22 0 0 0,0-11 0 0,22 11-2 0,-10-11-3 0,20 11-2 0,12-11 7 0,-12 0-9 0</inkml:trace>
  <inkml:trace contextRef="#ctx0" brushRef="#br0" timeOffset="53">15440 5708 10 0,'0'-21'0'0,"-12"10"0"0,2 11-1 0,10 0 2 0,0 11-1 0,0 10-1 0,0 12 2 0,-12 0-1 0,2 10 0 0,10 22 0 0,0-21 0 0,10 10 0 0,2-10 0 0,-12-12 0 0,0-10 0 0,0-11 0 0,0 0 0 0,-12-11 0 0,2-11 0 0,-13 0 0 0,14-32-1 0,-2 10 1 0,-1-21 0 0,12 21-9 0</inkml:trace>
  <inkml:trace contextRef="#ctx0" brushRef="#br0" timeOffset="54">15406 5588 10 0,'0'-10'0'0,"12"-23"1"0,-2 23 0 0,2 10-1 0,-1 0-1 0,-1 10 2 0,1 12-2 0,0-1 1 0,-22 2 0 0,0-2 1 0,-10 0 1 0,-1 2-1 0,-23-1-1 0,25-12 0 0,8 0 0 0,12-10-1 0,0 12-2 0,12-12 1 0,8 0-7 0</inkml:trace>
  <inkml:trace contextRef="#ctx0" brushRef="#br0" timeOffset="55">15733 5523 12 0,'0'-10'2'0,"-12"-11"0"0,-8 21-3 0,-2 10-1 0,-1 1 0 0,2-1 1 0,0 2 1 0,10-2 1 0,-1 2-1 0,12-2 2 0,12 1-2 0,20 22 0 0,-11-1 0 0,24-10 0 0,-25 0 0 0,13-1 0 0,-10 1 0 0,-2-11 0 0,-10 0 1 0,-11-11-1 0,-22 0 0 0,-21 11 0 0,-12 0-4 0,-20 0 0 0,52-11-2 0</inkml:trace>
  <inkml:trace contextRef="#ctx0" brushRef="#br0" timeOffset="56">13374 9721 9 0,'0'-22'2'0,"0"-11"7"0,11 22-6 0,-11 22-4 0,21 0 0 0,0 23 5 0,12 19 2 0,-11 34 5 0,0-11-1 0,-1-10-1 0,2-1-1 0,9 0-3 0,-10 0-2 0,11-10 0 0,-1-1-1 0,1-11 0 0,-11 1-1 0,10-22 0 0,-11-1-1 0,2-10 0 0,-1 0 0 0,-22-11 0 0,10 0 0 0,-10 0-2 0,10-22-5 0,2 1-11 0,-1-1-19 0,-1-11 24 0,-10 22 4 0</inkml:trace>
  <inkml:trace contextRef="#ctx0" brushRef="#br0" timeOffset="57">13971 9786 9 0,'0'-33'0'0,"12"22"0"0,-12 22 0 0,0 0 0 0,0 22 2 0,-12-1 11 0,-9 11 5 0,-23 12 1 0,-22 0-2 0,1 10-3 0,-10 11-6 0,-12-11-3 0,-11 11-2 0,10-21-2 0,13-1 1 0,-1-9-2 0,22-3 0 0,10-9-5 0,33-1-24 0,22 1-29 0,22 0 39 0</inkml:trace>
</inkml:ink>
</file>

<file path=ppt/ink/ink13.xml><?xml version="1.0" encoding="utf-8"?>
<inkml:ink xmlns:inkml="http://www.w3.org/2003/InkML">
  <inkml:definitions>
    <inkml:context xml:id="ctx0">
      <inkml:inkSource xml:id="inkSrc0">
        <inkml:traceFormat>
          <inkml:channel name="X" type="integer" min="-10000" max="10000" units="dev"/>
          <inkml:channel name="Y" type="integer" min="-10000" max="10000" units="dev"/>
          <inkml:channel name="F" type="integer" max="255" units="dev"/>
          <inkml:channel name="T" type="integer" units="dev"/>
        </inkml:traceFormat>
        <inkml:channelProperties>
          <inkml:channelProperty channel="X" name="resolution" value="1" units="1/dev"/>
          <inkml:channelProperty channel="Y" name="resolution" value="1" units="1/dev"/>
          <inkml:channelProperty channel="F" name="resolution" value="1" units="1/dev"/>
          <inkml:channelProperty channel="T" name="resolution" value="0" units="1/dev"/>
        </inkml:channelProperties>
      </inkml:inkSource>
      <inkml:timestamp xml:id="ts0" timeString="2023-03-16T04:03:29.505"/>
    </inkml:context>
    <inkml:brush xml:id="br0">
      <inkml:brushProperty name="width" value="0.05292" units="cm"/>
      <inkml:brushProperty name="height" value="0.05292" units="cm"/>
      <inkml:brushProperty name="color" value="#FF0000"/>
      <inkml:brushProperty name="antiAliased" value="0"/>
    </inkml:brush>
  </inkml:definitions>
  <inkml:trace contextRef="#ctx0" brushRef="#br0">11460 5002 10 0,'0'0'3'0,"-22"-22"9"0,11 33-10 0,11 11 2 0,0-1 1 0,0 12-3 0,21 0-1 0,2-23 0 0,-1-10 0 0,21 0 0 0,-10-32-1 0,21-23 0 0,22-42-9 0,22-56-15 0,-33 45 15 0</inkml:trace>
  <inkml:trace contextRef="#ctx0" brushRef="#br0" timeOffset="1">6785 5600 7 0,'0'0'2'0,"21"0"-3"0,0-12 1 0,24 2 1 0,-2-1 0 0,22 1-1 0,10-2 0 0,35 2 0 0,10-2 0 0,10 24 0 0,21 10-1 0,-106-12-8 0</inkml:trace>
  <inkml:trace contextRef="#ctx0" brushRef="#br0" timeOffset="2">8578 7134 8 0,'0'0'0'0,"0"-34"0"0,0 23 0 0,12 1 0 0,20 0 0 0,-11-2 0 0,23 1 0 0,10 11 0 0,34 0 0 0,10-11-1 0,32-11 1 0,22 1 0 0,-21-12-7 0</inkml:trace>
</inkml:ink>
</file>

<file path=ppt/ink/ink14.xml><?xml version="1.0" encoding="utf-8"?>
<inkml:ink xmlns:inkml="http://www.w3.org/2003/InkML">
  <inkml:definitions>
    <inkml:context xml:id="ctx0">
      <inkml:inkSource xml:id="inkSrc0">
        <inkml:traceFormat>
          <inkml:channel name="X" type="integer" min="-10000" max="10000" units="dev"/>
          <inkml:channel name="Y" type="integer" min="-10000" max="10000" units="dev"/>
          <inkml:channel name="F" type="integer" max="255" units="dev"/>
          <inkml:channel name="T" type="integer" units="dev"/>
        </inkml:traceFormat>
        <inkml:channelProperties>
          <inkml:channelProperty channel="X" name="resolution" value="1" units="1/dev"/>
          <inkml:channelProperty channel="Y" name="resolution" value="1" units="1/dev"/>
          <inkml:channelProperty channel="F" name="resolution" value="1" units="1/dev"/>
          <inkml:channelProperty channel="T" name="resolution" value="0" units="1/dev"/>
        </inkml:channelProperties>
      </inkml:inkSource>
      <inkml:timestamp xml:id="ts0" timeString="2023-03-16T04:03:29.618"/>
    </inkml:context>
    <inkml:brush xml:id="br0">
      <inkml:brushProperty name="width" value="0.05292" units="cm"/>
      <inkml:brushProperty name="height" value="0.05292" units="cm"/>
      <inkml:brushProperty name="color" value="#FF0000"/>
      <inkml:brushProperty name="antiAliased" value="0"/>
    </inkml:brush>
  </inkml:definitions>
  <inkml:trace contextRef="#ctx0" brushRef="#br0">6817 6046 4 0,'0'0'0'0,"-11"-11"0"0,11 11 0 0,0 0 0 0,0-11 0 0,11 0 0 0,11 0 0 0,-11 11 0 0,11-11 0 0,-2 0 1 0,-8 11-1 0,9 0 0 0,2 0 0 0,-2 0 0 0,0 22 0 0,2-11 0 0,-1 0 0 0,10 0 0 0,1 0 0 0,-1-11 0 0,1 0 0 0,0 0 0 0,-1 0 0 0,1 0 0 0,10 0 0 0,-11 0 0 0,1 10 0 0,11-10 0 0,0 0 0 0,-2-10 0 0,14 10 0 0,-14-22 0 0,13 11 0 0,0 0 0 0,-1-11 1 0,-10 11-2 0,10 1 2 0,-1-1-1 0,-8 0 0 0,-2 0 0 0,12 0 2 0,-12 0-1 0,-10 0 2 0,10 0-1 0,1 11 3 0,-12 0 0 0,1 0 1 0,0 0-1 0,-1 0 0 0,1 0 0 0,9 0-2 0,-9 0-1 0,12 0 1 0,-13 0-1 0,11 0 0 0,1 0 1 0,0 0 1 0,-2 0 1 0,3 11-1 0,-13-11 0 0,1 11-1 0,-1 0-2 0,1 0-1 0,0-11 0 0,-1 11 0 0,1 0 0 0,10-11 1 0,-10 11 0 0,-1-11 1 0,1 0 1 0,-1 10-1 0,1-10 1 0,-1 11-2 0,1-11 0 0,-10 11-1 0,19-11 1 0,-9 11 0 0,11-11-2 0,-11 0 2 0,-1 11-1 0,12-11 0 0,-12 0-1 0,12 0 2 0,-1 0-2 0,0 0 0 0,-10 0 0 0,11 0 2 0,0 0-2 0,-2 0 1 0,-9 0 1 0,11 11-1 0,-1-11 1 0,-10 0-1 0,-1 11 1 0,12-11-1 0,0 0 1 0,-11 0-1 0,9 0 1 0,13 0-1 0,-12 0 1 0,-11 0-1 0,13 0 1 0,-2-11-1 0,1 11 0 0,-1 0 1 0,0 0-1 0,-20 0 1 0,31 0 0 0,-10 0 0 0,-12 0-2 0,11-11 2 0,1 11-1 0,0 0-1 0,-2-11 1 0,-8 11 0 0,-2-11 1 0,1 0 0 0,0 11-2 0,-13 0 3 0,13-11-2 0,0 11 0 0,-1 0 1 0,13 0-1 0,-13-10 0 0,12 10 1 0,-12 0-2 0,12-11 1 0,-11 11 0 0,-1-11 1 0,1 11-1 0,-1-11 0 0,1 11 1 0,0 0-1 0,-13 0 0 0,13 0 0 0,12 0 0 0,-25 0 0 0,13-11 0 0,11 11 1 0,-11 0-1 0,0 0 0 0,10-11-1 0,-11 11 1 0,1-11 1 0,11 11-2 0,-23-11 1 0,23 11 1 0,-23 0-1 0,11 0 1 0,1 0-1 0,0 0 0 0,-11 0 1 0,21 0-1 0,-9 0 0 0,-3 11-1 0,3-11 1 0,9 0-2 0,-10 0 1 0,-11 0-3 0,10 0-7 0,12 0-9 0,10 0-5 0,0-11-12 0,55-10 28 0,-66 10 6 0</inkml:trace>
  <inkml:trace contextRef="#ctx0" brushRef="#br0" timeOffset="1">3381 13113 1 0,'0'-11'0'0,"-11"0"0"0,11 1 0 0,0-1 0 0,0 1 0 0,0-13 0 0,11 1 0 0,-11 11 0 0,0 2 1 0,0-3 1 0,0 1 2 0,0 11-1 0,0 0-1 0,0 11-1 0,0 32-1 0,10 1 0 0,2 32 0 0,-1 11 1 0,-1 11-1 0,2 0 2 0,-2-1 2 0,-10 23 0 0,0-11 1 0,0-1-2 0,0 1 0 0,0 0 0 0,0 0-1 0,0-1 0 0,0 1 0 0,0 0 0 0,0 10 0 0,0 23 1 0,0-33-1 0,0 0-1 0,-10-13 1 0,10 3-1 0,0 10 1 0,-12-11 0 0,12 10 1 0,0 12-1 0,-10-12-1 0,-1 1 0 0,11 0 0 0,-12-22-1 0,12-11-1 0,0 11 1 0,0 11 0 0,0-11 0 0,-10-11 1 0,10-11-1 0,0-10-1 0,10-23-2 0,-10-9-6 0,0-2-8 0,0-11-3 0,0-10 6 0,0 12 13 0,0-12-4 0</inkml:trace>
  <inkml:trace contextRef="#ctx0" brushRef="#br0" timeOffset="2">3403 12972 2 0,'0'0'0'0,"-12"-11"1"0,2 11-1 0,20-11 0 0,2 0 0 0,-1 0 0 0,-11 11 3 0,10 0 3 0,-10 0-2 0,12 0-1 0,-2 22-2 0,12-11 1 0,11 23-2 0,-11-14 1 0,9-9 1 0,14 0 0 0,-13 0 1 0,23-11-1 0,-2 0-1 0,12 0 1 0,0 0-3 0,1 0 2 0,-1 0 0 0,1 0 0 0,-1 0 0 0,1 0 0 0,-1 0-1 0,-12 0 1 0,3 0 0 0,-14 0-1 0,-8-11 0 0,-3 0 1 0,-8-11 0 0,-1 13-1 0,0-14 1 0,-1 12-1 0,-10-11 0 0,0 11 0 0,-1 11 0 0,2-11 0 0,-12 11 0 0,11 0 0 0,-11 0 1 0,-11 0 0 0,11 0-2 0,0 0 2 0,0 0-2 0,0 0 1 0,0 11 0 0,0-11 0 0,0 11 0 0,0 0 0 0,0 0-1 0,-12 0 1 0,12 0 0 0,12 21 0 0,-12-10-1 0,11 22 1 0,-1 10 0 0,1 1 0 0,-11-1 0 0,11 0 1 0,-11 1-1 0,0 10 0 0,0-11 0 0,0 11 1 0,0-10-2 0,0-1 2 0,0 0-2 0,10-10 1 0,-10 21 0 0,0-11 0 0,0 13 1 0,0 8-1 0,12-20 1 0,-12-1-1 0,0 0 0 0,0-11 1 0,0 12-1 0,0-12 0 0,11 1 0 0,-11 10 0 0,10 0 0 0,-10 12 0 0,12-1 1 0,-1 0-1 0,-11-10 2 0,0-12 0 0,0 2 0 0,9 8-1 0,-9-10 0 0,12 12-1 0,-12-11 1 0,11 10-1 0,-11 0 0 0,10-1 1 0,-10 3-1 0,12 20 2 0,-12-11 1 0,0 11 1 0,0-11-1 0,0 1 0 0,11-12-1 0,-11 0 0 0,0-10-1 0,10-1-1 0,-10 12 1 0,12-12 0 0,-12 1-1 0,0-11 2 0,0 10-1 0,0 0 0 0,0 1 0 0,0-22-2 0,0 10-1 0,0 1 4 0,0-1-2 0,0-10 1 0,0 11-1 0,0-11 0 0,0 10 1 0,0-10 0 0,-12 11 0 0,12-12 1 0,0 12 0 0,0-11-1 0,0-1 0 0,0 12-1 0,0-22 0 0,0 12-1 0,0-3 2 0,0-9-1 0,0 11 1 0,0 0 2 0,0-11 0 0,12 10-1 0,-12-10 1 0,0 1-2 0,0-2-1 0,0-10 1 0,0 11-1 0,0-11-1 0,10 0-2 0,-10 0-3 0,0 0-7 0,10 0-16 0,-10-11-12 0,12-11 31 0,-1 0 5 0</inkml:trace>
  <inkml:trace contextRef="#ctx0" brushRef="#br0" timeOffset="3">15962 18767 255 0,'0'0'0'0,"0"11"0"0</inkml:trace>
  <inkml:trace contextRef="#ctx0" brushRef="#br0" timeOffset="4">3588 13288 2 0,'0'0'0'0,"0"10"0"0,-11 1 0 0,0-1 0 0,-1-10 0 0,12 12 0 0,0-12 0 0,0 11 1 0,12-11 0 0,10 0 0 0,-1 0 0 0,1 0 1 0,0 0 0 0,11 11 0 0,-1-11 1 0,12 10-1 0,10-10 0 0,-1-10-2 0,13 10 2 0,11-11 0 0,-12 0-1 0,0-1 0 0,-10 12 0 0,-12 0 0 0,-10 12 0 0,-23-12 0 0,12 11-1 0,-12 0 0 0,13-11-2 0,-13 0-10 0,2 0 1 0,-12 0 7 0</inkml:trace>
  <inkml:trace contextRef="#ctx0" brushRef="#br0" timeOffset="5">3489 13668 1 0,'0'0'0'0,"-10"0"0"0,10 0 0 0,0 0 0 0,10 0 0 0,2 0 0 0,-1 0 0 0,10 0 1 0,0-11 0 0,2 11 0 0,19 0 0 0,-8 0 0 0,-1 11 0 0,10-11 0 0,12 0 1 0,-2 0-1 0,12 0 0 0,0-11-1 0,12 11 2 0,-1 0-2 0,-11 0 1 0,0 0 0 0,-20 0 1 0,-2 0 0 0,0 0 0 0,1 0-1 0,-22 0 0 0,9 0-1 0,3 0 0 0,-13 0 0 0,-9 0-4 0,-1 0-4 0,-11 0 1 0,0 0 6 0,-23 11-3 0</inkml:trace>
  <inkml:trace contextRef="#ctx0" brushRef="#br0" timeOffset="6">3479 14037 1 0,'0'0'0'0,"-11"0"0"0,11 0 0 0,0 0 0 0,11 0 0 0,-1-11 0 0,2 11 0 0,-1-10 1 0,0 10 1 0,10 0 1 0,1 0-1 0,0 0 0 0,9 10-1 0,14-10 1 0,-3 0-1 0,3 0 0 0,8 0 0 0,12 0-1 0,1-10 1 0,-1 10 0 0,1 0 0 0,-1 0 0 0,12 10 1 0,-23 1-1 0,-11-11 0 0,0 11-1 0,-10 1 1 0,-11-12 1 0,-12 0-1 0,13-12-1 0,-12 12-3 0,-11 0-9 0,11-11 2 0</inkml:trace>
  <inkml:trace contextRef="#ctx0" brushRef="#br0" timeOffset="7">3468 14407 1 0,'0'0'0'0,"-12"0"0"0,12 0 0 0,-10 0 0 0,10 0 0 0,0-11 0 0,10 11 4 0,2 0-2 0,9 0 0 0,2 11 0 0,19-11-1 0,3 0 1 0,-2 0-1 0,12 0 0 0,-1 0 0 0,-1 0 1 0,3 0-2 0,-2 0 2 0,-1 0-1 0,14 0 0 0,-14 0 0 0,2 11 0 0,0-11 0 0,-2-11-1 0,-8 11 1 0,-25-11 0 0,13 11-1 0,-10 0 0 0,-13 0-2 0,1 0-10 0,0 22 2 0,-11 0 6 0</inkml:trace>
  <inkml:trace contextRef="#ctx0" brushRef="#br0" timeOffset="8">3456 14766 2 0,'-10'0'-1'0,"0"0"1"0,10 0 0 0,0 0 0 0,0 0 0 0,10 0 1 0,12 0-1 0,-1 0 1 0,13 0 1 0,20 11 1 0,-22 12-1 0,12-14 1 0,9 2-1 0,3-11 0 0,-2 0-1 0,22 0-1 0,-11 0 1 0,1 0 0 0,-2-11 0 0,-9 11 0 0,-12 0 2 0,12 0 0 0,-22 0 0 0,-1 11 0 0,-10 11-2 0,11-11 0 0,-12 11 0 0,-10-11-2 0,10-1-1 0,-9 1-5 0,-1-11-7 0,-11 11 6 0,0 1 8 0,0-12-5 0</inkml:trace>
  <inkml:trace contextRef="#ctx0" brushRef="#br0" timeOffset="9">3523 15125 2 0,'0'0'0'0,"0"11"0"0,-11-11 1 0,11 10-1 0,0-10 1 0,11 0-1 0,-1 10 1 0,1-10 1 0,11 0 2 0,-11 0 0 0,21 0 0 0,-10 0 0 0,11 0-1 0,0 0 1 0,9 12-2 0,3-12 1 0,-2 11-2 0,11-11 0 0,0 11 1 0,1-11 0 0,-1 0-1 0,1 11 0 0,-12-11 1 0,0 11-1 0,1-11 0 0,-11 0 0 0,0 0-1 0,-1-11 1 0,-11 11-1 0,-9 11 1 0,-1 0-2 0,-1-1-1 0,-10 12-12 0,0 0-6 0,0 0 12 0,-10-11 8 0,10-1-5 0</inkml:trace>
  <inkml:trace contextRef="#ctx0" brushRef="#br0" timeOffset="10">3501 15592 4 0,'-12'0'0'0,"12"-11"0"0,0 11 0 0,0-9 0 0,12 9 1 0,-12-12 3 0,11 12 2 0,10 0 1 0,0 0-1 0,13 12-1 0,-3-12-2 0,14 0 0 0,20-12 1 0,-22 12-1 0,12-11-1 0,-13 0 1 0,14 11 1 0,-14 0 0 0,14 0-1 0,-13 11 1 0,-10 0-2 0,10 1 0 0,-10-3-2 0,0 2 1 0,-1-11-1 0,1 0 0 0,-11 0-1 0,-12-11-1 0,12 11-5 0,-1 0-11 0,-9 0-4 0,-1 0 8 0,-1 11 12 0,-10 11 2 0,0-22-5 0</inkml:trace>
  <inkml:trace contextRef="#ctx0" brushRef="#br0" timeOffset="11">3468 15918 5 0,'0'0'3'0,"-12"0"-1"0,24 0-2 0,9 0 1 0,2 0 0 0,9 0 1 0,1 0 3 0,9 0 4 0,3 0 1 0,9 0-3 0,12 0-2 0,-1-10-1 0,0 10-1 0,0-11 0 0,-10 11 0 0,-2-11 0 0,2 0-1 0,0-1-1 0,-2 2 0 0,-8-1-1 0,8 1 0 0,-20 10 0 0,-11 0 0 0,-12 0 0 0,2 10 0 0,-1 1-1 0,0-11-4 0,-11 10-13 0,11 2-6 0,-11-1 8 0,0 0 15 0,-22 0-4 0</inkml:trace>
  <inkml:trace contextRef="#ctx0" brushRef="#br0" timeOffset="12">3489 16234 5 0,'0'0'6'0,"-10"0"-3"0,10 0-3 0,10 0 0 0,2 0 0 0,20 0 1 0,1 0 3 0,0 0 5 0,10 0 1 0,1-11-3 0,-1 11-4 0,12 0 0 0,-2 0-2 0,2-11 2 0,0 11 0 0,-2-11-1 0,2 11 0 0,0-11-1 0,-1 11 0 0,-1 0-1 0,-8 0 0 0,-2-11 1 0,0 11-1 0,-10 0 1 0,-1-10 0 0,2-1-1 0,-3 0 1 0,-8 0-1 0,-1 0-1 0,-12 11-2 0,13 0-5 0,-13 0-10 0,-10 11-7 0,11 0 16 0,-22 0 5 0</inkml:trace>
  <inkml:trace contextRef="#ctx0" brushRef="#br0" timeOffset="13">3489 16572 4 0,'0'0'1'0,"0"0"0"0,12 0-1 0,10 0 0 0,21 0 1 0,0 0 0 0,1-12 1 0,0 1 4 0,10 0 6 0,22 0 4 0,-22 1-6 0,12 0-2 0,10-13-1 0,-12 12 2 0,-9 0-1 0,11 0-3 0,-1 0-3 0,0 11-2 0,0 0 0 0,-10 0 0 0,10-10 0 0,-22 10 1 0,1-11-1 0,-12-11 1 0,-11 11-2 0,2 0 1 0,-1 0-3 0,-11 11-9 0,-2 0-10 0,-9 0-9 0,0 0 10 0,0 11 20 0,0 0-3 0</inkml:trace>
  <inkml:trace contextRef="#ctx0" brushRef="#br0" timeOffset="14">5207 13200 4 0,'0'0'-4'0</inkml:trace>
  <inkml:trace contextRef="#ctx0" brushRef="#br0" timeOffset="15">5174 13190 6 0,'0'-12'0'0,"-10"2"0"0,10-12 0 0,-10 1 1 0,10 9-1 0,0 1 0 0,0-10 0 0,0 10 2 0,10 1 0 0,-10-13 2 0,10 12 1 0,-10 0 2 0,0 0 1 0,12 2-3 0,-12-3-3 0,11 12 0 0,-11 0 0 0,0 0 1 0,10 21 0 0,2 23 1 0,-1 10-1 0,-1 0-2 0,1 23 1 0,0-1-1 0,11 11 0 0,-11 22 0 0,11 10-1 0,-11 1 0 0,10-1 0 0,-10-10 0 0,11-11 1 0,-11 0 0 0,0-11 1 0,0 0 0 0,-1 11 0 0,1-11-1 0,-11 11 0 0,11-1 0 0,-1 1-1 0,2-11 0 0,-1-11 0 0,-1-10-1 0,-10-12 1 0,11-1 0 0,-11 3 1 0,11-2-1 0,-11 0 0 0,0 1-1 0,10 10 1 0,-10 0 0 0,0 2 0 0,0-2 0 0,12-12 1 0,-12 2-2 0,0-12 2 0,0 1-1 0,11-13 0 0,-11 3 0 0,0-1 1 0,0-2 1 0,0-8-1 0,10 9-1 0,-10-10 1 0,0-11-2 0,0 11 0 0,12-11 1 0,-12 10 0 0,0-10 1 0,0 0-1 0,0 0 0 0,0 0 0 0,0 0 0 0,0 0 1 0,-12 10-1 0,12-10-1 0,0 11 2 0,0-11-1 0,0 0-2 0,0-11 2 0,12 11-1 0,-12-1 0 0,0 1 2 0,11 0-1 0,-11-11-1 0,0 11 2 0,0 11-2 0,0-11-6 0,0 0-9 0,0-1-6 0,-11-10 4 0,11 0 9 0,11 0 8 0,-11 0-3 0</inkml:trace>
  <inkml:trace contextRef="#ctx0" brushRef="#br0" timeOffset="16">5262 13004 11 0,'0'0'0'0,"-22"0"11"0,22 0-14 0,0 0-1 0,11 0 3 0,0-9 1 0,11-3 0 0,-11-10 4 0,11 11 1 0,10 11-2 0,-11 0-1 0,34 0-1 0,0 11-1 0,-1-11 0 0,22 11 0 0,-11-11-1 0,22 0 1 0,-1 0-1 0,-8-11-1 0,9 0 1 0,-11 0-1 0,-11 0 2 0,0 0 0 0,-11 1-1 0,12-1 1 0,-12 11-1 0,-1 0 0 0,-8-11-1 0,-12 11 1 0,-1-11 1 0,-11 0 1 0,-9 11 1 0,-1-11 1 0,-11 11 1 0,0 0 2 0,0 0-6 0,-23 11 0 0,13 0 0 0,-1 22-1 0,-1-12 0 0,12 12 0 0,-10 10 0 0,10 23-1 0,0-1 0 0,10 11 1 0,13 22-1 0,-13 0 0 0,13 21 0 0,-2 12 0 0,12-12 0 0,0 1 1 0,-1-21-1 0,-11-13 2 0,13-11-1 0,-2 2 2 0,-11 10 0 0,2 0 1 0,9 0 1 0,-10 0-1 0,11 0 1 0,-12 0 1 0,1 0-1 0,0 1 1 0,-11-13 1 0,-1 1 2 0,2 11 0 0,-12-22-3 0,10 12-1 0,-10-23 0 0,0 11-1 0,10-10 0 0,-10-1 0 0,12 11-1 0,-1-21 1 0,-1 54 2 0,-10-22-2 0,12 0 1 0,-1 0 0 0,-1-11-1 0,-10-21 1 0,11 10 1 0,0 0-1 0,-11-21-1 0,10 0 0 0,-10-12-2 0,0 1 0 0,0-11-3 0,0 0-10 0,12-11-15 0,-12-22-3 0,0-32 11 0,0-44 19 0,0 42-1 0</inkml:trace>
  <inkml:trace contextRef="#ctx0" brushRef="#br0" timeOffset="17">5415 13276 7 0,'0'0'0'0,"-11"0"0"0,0 0 4 0,0 0 6 0,11 12-1 0,-12-12-5 0,12 0-3 0,12 0-1 0,-12 0 1 0,11 0 0 0,11 0 0 0,20 0-1 0,2 0 0 0,-11 0 0 0,20-12 0 0,3 12 0 0,9 0 0 0,0 0-1 0,22-11-1 0,-21 0 1 0,9 11-1 0,2-10 0 0,-34 10 2 0,-10 0 2 0,0 0 0 0,-12 0-1 0,-10 0-1 0,-1 10-3 0,2-10-9 0,-12 0-2 0,0 11 11 0,-12-11 2 0,12 0-1 0</inkml:trace>
  <inkml:trace contextRef="#ctx0" brushRef="#br0" timeOffset="18">5404 13646 6 0,'0'0'1'0,"21"0"-1"0,11 22 0 0,1-11 1 0,-1-1-1 0,24-10 0 0,-2 11 1 0,22-11 0 0,-11-11 1 0,10 1-1 0,13-1-1 0,-1-11-1 0,-11 11 0 0,1 0 1 0,-12 0-1 0,11 0 1 0,-22 11-1 0,1 0 1 0,-12 0 0 0,-10 0 1 0,-23 0-1 0,-10 0-1 0,0 11-2 0,-10 0-2 0,-13 11 4 0,2-11 1 0</inkml:trace>
  <inkml:trace contextRef="#ctx0" brushRef="#br0" timeOffset="19">5534 14005 8 0,'0'0'5'0,"-22"0"1"0,22 11-7 0,10-11 1 0,2 10 0 0,9-10 1 0,2 11 4 0,-2 0 3 0,23-11 0 0,-2 12-2 0,24-12-2 0,0 0-4 0,10 0-2 0,11-12 0 0,-1 12-1 0,2 0 0 0,-1 0 2 0,-11-11-1 0,0 11 1 0,-11-11 0 0,-11 1 0 0,-10 10 1 0,-11-11-1 0,-12 11 0 0,-10 0 0 0,-11 0-1 0,-11 21-14 0,-22 23 3 0,0-23 13 0,1 2 0 0</inkml:trace>
  <inkml:trace contextRef="#ctx0" brushRef="#br0" timeOffset="20">5610 14472 6 0,'0'0'0'0,"10"0"0"0,23 0 0 0,11 11 0 0,10-11 3 0,1 0 0 0,-1 0 2 0,12-11 2 0,-12 0 2 0,-1 11-5 0,3-10-2 0,-2 10-1 0,-10-11-2 0,-2 0 1 0,13 11-2 0,-11-11 1 0,10 11-1 0,-10 0 1 0,-1 0 0 0,-10 11 0 0,-1-11 0 0,-10 11 0 0,-1 0 1 0,-9-11-3 0,-12 0-5 0,0 0-4 0,0 10 6 0,-12-10 6 0,2 0 0 0</inkml:trace>
  <inkml:trace contextRef="#ctx0" brushRef="#br0" timeOffset="21">5610 14865 9 0,'0'0'7'0,"10"0"-7"0,35 10 1 0,8-10 3 0,2 0-1 0,0-10 3 0,10-2 3 0,0 1 2 0,0 0-5 0,-10 11-5 0,10-11-1 0,-12 11-2 0,14 0 1 0,-2 11-1 0,0-11-1 0,0 0 1 0,1-11 0 0,-13 0-1 0,-9 2 0 0,-23-14 1 0,12 23-3 0,-21-11-4 0,-1 11-5 0,-11 0 6 0,-11 22 7 0,-11 10 1 0</inkml:trace>
  <inkml:trace contextRef="#ctx0" brushRef="#br0" timeOffset="22">5685 15255 6 0,'0'0'0'0,"0"0"0"0,12 0 0 0,9 0 3 0,23 0 2 0,0 0 3 0,10-11-1 0,12 0-1 0,9 11-2 0,2-10-1 0,-1-1-1 0,-1 0-1 0,2 0-2 0,-12 11 0 0,1 11 0 0,-12-11 0 0,-1 11 0 0,3 10 0 0,-14-21 1 0,-9 11-1 0,11 0 0 0,0-11-4 0,-12-11-4 0,-10 11-3 0,-12-11 3 0,-10 11 7 0,0 0 2 0,-10 0 0 0</inkml:trace>
  <inkml:trace contextRef="#ctx0" brushRef="#br0" timeOffset="23">5620 15572 8 0,'0'0'0'0,"12"0"-1"0,9 0 1 0,1 0 1 0,11 0 6 0,10-12 7 0,12 12 4 0,-1-11 1 0,12 0-6 0,9 11-7 0,23-33-4 0,-33 33 0 0,34-21-3 0,-23-1 0 0,-1 11 0 0,2 0 0 0,-1 0-1 0,-11 0 1 0,-22 11-2 0,1 11-1 0,-23-11-2 0,2 0-7 0,-12 0-8 0,-11 0 4 0,0 11 3 0,-11-11 12 0,0 0 0 0</inkml:trace>
  <inkml:trace contextRef="#ctx0" brushRef="#br0" timeOffset="24">5587 15875 8 0,'0'0'2'0,"23"11"6"0,10 0-2 0,21 0 2 0,0-1 0 0,12-10-1 0,-1 0 4 0,0-10 1 0,11-1-1 0,0 11-4 0,1-11-3 0,-1 0-2 0,0-1-2 0,10 12-1 0,-21 12 1 0,-10-1-2 0,-12 0 0 0,-20-11-2 0,9 11-2 0,-22-11-3 0,-10 10-3 0,0-10-12 0,0 0-2 0,-21 12 22 0,10-12 0 0</inkml:trace>
  <inkml:trace contextRef="#ctx0" brushRef="#br0" timeOffset="25">5860 16364 7 0,'11'0'6'0,"11"0"1"0,32-11 2 0,22 1 5 0,0-12-5 0,12-11-3 0,-2 11 0 0,0-10 3 0,-8-1-1 0,-3 11-3 0,-10 1-4 0,-10 10-1 0,0-11-1 0,-12 22 0 0,1 0-4 0,-33 0-6 0,-1 0-9 0,1 0-5 0,-11 0 6 0,-21 11 14 0</inkml:trace>
  <inkml:trace contextRef="#ctx0" brushRef="#br0" timeOffset="26">15070 18746 255 0,'0'0'0'0,"0"-33"0"0,0 22 0 0,0-11 0 0,0-10 0 0,0-1 0 0</inkml:trace>
  <inkml:trace contextRef="#ctx0" brushRef="#br0" timeOffset="27">3403 13135 2 0,'0'-10'0'0,"0"-2"0"0,0 1 0 0,11 0 0 0,-11 11 0 0,10-10 0 0,2-1 1 0,-12 11 1 0,10-10 1 0,0-2 1 0,-10 12 3 0,12-11-1 0,-12 11 3 0,0 0-1 0,11 0 0 0,-11 11 0 0,0 11 1 0,10-1 0 0,2 13-2 0,-12 9-1 0,11 0 3 0,0 0-3 0,-11-9 0 0,0 9-3 0,0 0-2 0,10 1 2 0,-10-13-3 0,0 14 1 0,0 9 2 0,11 0 1 0,-11 1-2 0,10-12-2 0,-10 1 2 0,12-1-2 0,-12 1 1 0,0-1 0 0,0 1-2 0,-12-12 1 0,12 13 1 0,0-3-2 0,-10-9 2 0,10 11-1 0,-11-2 1 0,1 13-1 0,-1-11 1 0,0-1-1 0,11 1 0 0,0 10 1 0,-12-10-1 0,12-1 0 0,0 1 1 0,-10-1-1 0,10 1 0 0,-11 10 1 0,11-21 0 0,0 10-1 0,-12 1 1 0,12 10 0 0,0-10-1 0,0-23 1 0,-10 12 0 0,10-22-1 0,0-11 0 0,0 0-47 0,10-21 1 0,-10-2 5 0,0-31 36 0,0 43 3 0</inkml:trace>
  <inkml:trace contextRef="#ctx0" brushRef="#br0" timeOffset="28">3533 13125 4 0,'0'0'1'0,"0"-12"3"0,-10 12-4 0,20 0 11 0,-10 0-1 0,11 12 1 0,-1-2 1 0,2 11 0 0,-1-9-4 0,11-2-2 0,-2 12-3 0,14-22 0 0,-1 11 0 0,-1-11 1 0,12-11 1 0,-2 1-1 0,23-2 1 0,-20 12-2 0,-2 0 0 0,0 0 0 0,1 12 0 0,-1-2-2 0,1-10 1 0,10 0 0 0,1-10 0 0,-12-12 0 0,12 10 0 0,-1 2-1 0,-21-1 0 0,10 1 0 0,-21 10-1 0,0 10 1 0,-11 1 0 0,-11-1 0 0,0 2-1 0,10-2 0 0,-10 2 0 0,0-2 0 0,12-10 1 0,-12 0-1 0,0 0 1 0,-12 0 0 0,12 0-1 0,0-10 0 0,12 10 0 0,-1-12-1 0,-1 12 2 0,1-10-1 0,0-2-1 0,-1 12 2 0,2 0-1 0,-12 12 0 0,11 10 0 0,-11 11 1 0,10-2-1 0,1 13 0 0,-11 11 0 0,11-12 0 0,-11 0 1 0,10 1 0 0,-10 10 0 0,0 1 1 0,12-1 0 0,-12-11 0 0,0 12-1 0,0-1-1 0,0-10 1 0,11 10 0 0,-11-10-1 0,0-1 2 0,0-10-2 0,0-1 2 0,0 11-1 0,0-9 1 0,0-3-2 0,0 3 1 0,0-3 0 0,10 14-1 0,-10-13 1 0,0 12-1 0,0-1 0 0,0-10 0 0,0 0 1 0,0-1-1 0,0 1 0 0,0 10 0 0,0 1 0 0,0-12 1 0,0 23 1 0,0-12-2 0,0-10 1 0,0-11-2 0,0 10 2 0,-10-21 0 0,10 11 0 0,0-10 0 0,-11-2-1 0,11 11 0 0,0-10 0 0,0 12 1 0,0-2-2 0,0 1 1 0,0 0 1 0,0-12-2 0,0 1 2 0,0-1-1 0,0-10 0 0,0 12 2 0,0-12-2 0,0 0-1 0,0 0 2 0,0 0 3 0,0 0-4 0,-12 0 1 0,2 0 0 0,-1-12-1 0,0 12 1 0,-22 0 0 0,12-10-1 0,-11 10 0 0,10 0 0 0,-11 0 0 0,1 0-1 0,-13 0 1 0,13-11 1 0,-11 11-1 0,0-10 1 0,-2-2-2 0,3 12 2 0,-14 0-1 0,14 0 0 0,-2 12 0 0,1-2 1 0,-1-10 0 0,12 0 1 0,10 0-2 0,-11 0 1 0,1 0 0 0,-12 0-1 0,12 0 0 0,-1 0 0 0,0 0 0 0,1 0 0 0,-12 0 0 0,11 11-2 0,1-11 2 0,-1 10 0 0,1-10-1 0,9-10 0 0,-10 10 2 0,13-11-3 0,-2 1 1 0,11-2 2 0,-11 2-3 0,-1-2 2 0,3 12-1 0,-2-10 0 0,11 10 0 0,-11 0 0 0,0 0 0 0,22 0 1 0,-10 10 0 0,10-10-1 0,0 0 0 0,0 0 0 0,10 0 1 0,12 0 0 0,-12 0 0 0,13 0 0 0,10 0 1 0,-12 0-1 0,33 22 2 0,-22-22-1 0,35 22 1 0,-13-11-2 0,11-11 1 0,-10 0 0 0,10 0 0 0,0-11 0 0,10-11 1 0,-10 12 0 0,2-12-2 0,-2 11 2 0,0 1-1 0,0-2 0 0,1 12-1 0,-13-11 1 0,2 11 0 0,0-11 0 0,-1 1-1 0,0-1 1 0,-10 11 0 0,-12-10-1 0,1 10 2 0,-12 0-3 0,11 0 2 0,-20 0-1 0,9 0 0 0,-9 0-2 0,21 0-4 0,-23-12-6 0,12 12-7 0,-11 0-14 0,-11 0-25 0,-11 0-9 0</inkml:trace>
  <inkml:trace contextRef="#ctx0" brushRef="#br0" timeOffset="29">4545 13091 5 0,'0'0'1'0,"-12"0"-1"0,12 0 6 0,12 0-1 0,-12 0 12 0,11 0-8 0,-11 22-3 0,10 11 0 0,1-11 0 0,0 33 2 0,-1-13 3 0,2 2 1 0,-12 10-2 0,0 12-3 0,11-12-2 0,-11 11-1 0,0 0 1 0,10 11 1 0,1-10 0 0,-11 10 0 0,11 0-2 0,-11 0 3 0,0-11-3 0,0 1-1 0,10-12-2 0,-10 11 1 0,0 0-1 0,12 1-2 0,-12-12 2 0,0 11-1 0,0-10 1 0,0 10 1 0,0-22 1 0,0 12 0 0,0-12-2 0,-12 1 0 0,12-12 0 0,0 1-1 0,0 10 0 0,0-21 0 0,0-10-1 0,0-2-3 0,0-10-6 0,0 0-63 0,12-33 17 0,-12-21 30 0,0-11 21 0</inkml:trace>
  <inkml:trace contextRef="#ctx0" brushRef="#br0" timeOffset="30">4425 13254 5 0,'0'0'1'0,"-12"0"2"0,12 0-3 0,-10 11 3 0,10-11 2 0,0 0 1 0,-11 0 3 0,0 0 2 0,1 0-2 0,-1 0 0 0,-1 0 0 0,2-11 2 0,-23 1 1 0,11-1 1 0,-11 11-3 0,12-10-3 0,-23 10-3 0,11-12-2 0,1 1 0 0,-1 1-1 0,-10 10-1 0,11-12 1 0,-23 12-1 0,23 0 1 0,-12 0-1 0,0 0 0 0,11 0 0 0,1 0 2 0,-11 0-2 0,11 12 1 0,-1-12-1 0,0 0 1 0,1 10-1 0,-1-10-1 0,11 11 1 0,1-11-1 0,10 0 1 0,11-11 0 0,-11 11-1 0,-1 0 3 0,12 0-3 0,0-10 0 0,-10 10 2 0,10 0-1 0,0 0-1 0,-11-12 2 0,11 12-1 0,0 0 0 0,0 12-1 0,11-12 1 0,-11 10-1 0,10 1 2 0,2 11-1 0,-12 10 1 0,11-9-2 0,-11 20 1 0,11 0 0 0,-11 12 0 0,0-12 0 0,0-1 0 0,-11 14 0 0,0 9 0 0,11-11-1 0,0 1 1 0,0-1 0 0,0 11-1 0,0 2 1 0,-12 8-1 0,12-20 1 0,-10 10 0 0,10-22 1 0,-11 10-1 0,-1 3 0 0,2-2 1 0,0 0-2 0,-2 1 1 0,-9-1 0 0,21 11 0 0,-12 1 1 0,12-1-1 0,0-11 2 0,0 2-2 0,0-3 1 0,0-10 0 0,0 1-1 0,0-11 1 0,-10 10-1 0,-1-21 1 0,11 10-1 0,0-11 0 0,0-9-1 0,0-1-5 0,0 0-5 0,0-11-13 0,11 0-19 0,-1 0-8 0,2 0 47 0</inkml:trace>
  <inkml:trace contextRef="#ctx0" brushRef="#br0" timeOffset="31">10699 14973 1 0,'0'0'0'0,"-12"-12"0"0,2 12 0 0,-1 0 0 0,11-10 0 0,0 10 0 0,0-11 1 0,-12 1 1 0,12-13 3 0,0 2 1 0,0-34-2 0,12 12-3 0,9-23-2 0,2-21 1 0,31 0 0 0,-10 11 0 0,10 0 0 0,0 11 0 0,-10 22 1 0,-22 21-1 0,-2 22 0 0,3 0 1 0,-1 32 1 0,10 1 0 0,-11 0-1 0,12 10 1 0,-1-32 0 0,13 0 0 0,-2-22 0 0,1-22-1 0,-1-10 0 0,0-22 0 0,1-1 0 0,10 1 0 0,1 0-1 0,-12 10 1 0,1 1 0 0,-11 12 0 0,10 8-1 0,12 1 1 0,-12 12-1 0,1-1 1 0,9 11-1 0,2 0 2 0,0 11 0 0,-2 0 1 0,-8 11-1 0,8 0-2 0,-9-11 1 0,22 0-1 0,-12 0 1 0,11-22-1 0,1-10-1 0,-13-1 1 0,2-11 0 0,-12 1 0 0,1-1-2 0,-11 12 0 0,-11-12 2 0,-12 32 0 0,1 3 0 0,-11 18 0 0,22 14 1 0,-22 10 1 0,33-1-1 0,-12 12 0 0,0-1 0 0,24 1 0 0,-2-1 2 0,0 1 0 0,12 10 2 0,-12 2-3 0,12-14-2 0,-1 12 0 0,-11-10 0 0,12 0-1 0,-12-12 0 0,1 1 0 0,-23-1 1 0,11-10-1 0,-32 11 1 0,12-1-1 0,-24-10 0 0,3 0 1 0,-2-11 0 0,-11 0-4 0,11-1-1 0,-11 1 2 0,12 0 2 0,-2 22 2 0,12 10 0 0,0 12 2 0,0-1-1 0,12 0 0 0,8 12-2 0,-8 10-1 0,9-11 1 0,2 11 0 0,9-11 0 0,-10 1 0 0,11-12 0 0,-1-11 0 0,-11-10 0 0,13-11 0 0,-24 0 1 0,1-1-2 0,-11 1 2 0,0-11 0 0,-21 11-2 0,-13-11-1 0,-19-1-4 0,-13 1 4 0,-21-11 3 0,0 0 0 0,-1 0 1 0,2 0 6 0,-1 11 3 0,-1 0-1 0,13 0-1 0,10 11-2 0,0-1-6 0,10 12 0 0,12-11-1 0,-1 21-1 0,23-10 0 0,-1-11-1 0,-1 21 0 0,-19 22 2 0,19-31 1 0,-10 9-1 0,13-11 1 0,-13 1 0 0,-11 10 0 0,12-10-1 0,-12-1 1 0,12-20-1 0,10-2 0 0,-1-10-4 0,-19 0-3 0,9-32-1 0,-22 10 5 0,1-11 2 0,0 1 3 0,-1 9 0 0,-10-8 1 0,10-3 0 0,2-9-1 0,8 11-1 0,3-12 2 0,9 11 0 0,1 1-1 0,21-1 0 0,-11 22-1 0,11 0 0 0,-1 11-1 0,2 0 0 0,-1 0-1 0,11 11 0 0,-11 22-1 0,1 10 2 0,-1 1-1 0,-1-11 1 0,2-1 0 0,-12 1 0 0,11-23 2 0,-21 2-2 0,10-12 1 0,-21-12 1 0,-2 2-2 0,-8-23 1 0,-2-10-1 0,-10-12 0 0,0-21 1 0,0-11-3 0,-1-22-1 0,22 22 1 0,23 10 0 0,21 12-4 0,11 12-7 0,11 10-7 0,10 9-10 0,1 13 6 0,10 11 22 0</inkml:trace>
  <inkml:trace contextRef="#ctx0" brushRef="#br0" timeOffset="32">11634 14635 5 0,'0'-21'1'0,"0"21"2"0,0 0 0 0,0 11 0 0,10 21 0 0,2 12 1 0,-1-1 1 0,-1 13 2 0,1-25-2 0,-11 3-2 0,11-13 0 0,-1 0-1 0,-10-10-1 0,0 1 0 0,0-2-1 0,0-20-33 0,0-24 22 0,-21 3 11 0,21 19-4 0</inkml:trace>
  <inkml:trace contextRef="#ctx0" brushRef="#br0" timeOffset="33">11569 14668 23 0,'0'0'16'0,"-11"0"-15"0,11-11-8 0,21-11 5 0,23 1 2 0,-11-23 0 0,10 12 0 0,-21 10 0 0,11 0 0 0,-23 11 1 0,0 11-1 0,2 0-2 0,-12 11-10 0,0 0 1 0,-12 32 9 0,-8-10-3 0</inkml:trace>
  <inkml:trace contextRef="#ctx0" brushRef="#br0" timeOffset="34">11601 14831 17 0,'0'0'25'0,"0"0"-16"0,0-11-3 0,22 0-8 0,11-21 2 0,10-12 1 0,1 12-2 0,-13 10-2 0,-8 11 0 0,-12 11 1 0,-11 0-1 0,0 11-5 0,0 11-5 0,-11-1 1 0,-12 1 6 0,3 11 6 0,-13-1-1 0,11 1 1 0,-10 0 0 0,9-1 0 0,13-9 3 0,-1-13 6 0,11 1 1 0,0-1 0 0,21 2 1 0,2-12-1 0,9-12-4 0,12 2-2 0,-13-11-2 0,14-2-3 0,-2 2-7 0,1 0-30 0,-12 9 21 0,-11 12 16 0,-21 0-3 0</inkml:trace>
  <inkml:trace contextRef="#ctx0" brushRef="#br0" timeOffset="35">12189 14418 8 0,'-11'0'4'0,"0"-22"8"0,-1 11-6 0,2 0 2 0,-1 1 4 0,-1 10 0 0,-8 10-4 0,-2 1 0 0,-11 22 6 0,1 10 1 0,9 12-5 0,2-1-4 0,21 1-4 0,0-1-1 0,21-11-1 0,11-32 0 0,13 0 0 0,-2-11-1 0,0-11 0 0,1-21-2 0,-11 10-6 0,0-11-17 0,-12 22-16 0,0-21 5 0,-21 21 30 0</inkml:trace>
  <inkml:trace contextRef="#ctx0" brushRef="#br0" timeOffset="36">16353 13384 0 0,'11'-21'0'0,"32"-23"0"0,0-10 0 0,1 0 0 0,10-1 0 0,-10 24 0 0,10-3 0 0,-22 24 0 0,1-1 0 0,-1 1 1 0,13 10 0 0,-12-12 1 0,9 12-1 0,3 0 0 0,8 0-1 0,-20 12 0 0,11 9 0 0,-23-11 1 0,11 1 1 0,1 0-1 0,-10 1 0 0,9-12-1 0,-22 0 0 0,13 0 0 0,-1-12-3 0,-12 1-4 0,2 11 6 0</inkml:trace>
  <inkml:trace contextRef="#ctx0" brushRef="#br0" timeOffset="37">15548 14114 16 0,'0'0'0'0,"-10"0"13"0,-2 0-14 0,12-11 0 0,0-1 1 0,0-9 1 0,12-12-1 0,-2-21 2 0,12-11 5 0,-1 0 7 0,12-1-1 0,-1-10-6 0,13 0-2 0,20-11-1 0,0 22-1 0,0 11 0 0,1 9 0 0,-1 24-1 0,-11 21-1 0,22 11-1 0,-21 22 1 0,-2-1 0 0,12 1 0 0,-20 0 2 0,9-24 0 0,0 14 0 0,-10-12 0 0,-11-22 2 0,10-12-2 0,0-8 1 0,12-13-1 0,-22-11 1 0,-1-20-1 0,12 10 2 0,-12-11-1 0,1-1 0 0,-12 23-2 0,11 12 0 0,1-3-1 0,0 23 1 0,-11 1-1 0,11 10 0 0,9 11 2 0,-9-11-3 0,0 11 1 0,22 11-1 0,-11 0 0 0,9-1 1 0,12 1-1 0,0 0 1 0,-9 0 1 0,9 0-2 0,-32-11 0 0,-1 11 1 0,1 0-1 0,-11-11 1 0,10 12-1 0,-21-12-1 0,0 20 0 0,0-9-1 0,-11 11-3 0,0 0-3 0,-11 21-7 0,11 0-3 0,-22-9 3 0,10-1 5 0,2-2 3 0,0 3 3 0,-1-13 2 0,11 12 1 0,11-1 0 0,9 1 1 0,25 9 2 0,-2 3-2 0,1 9 2 0,-12 0-2 0,12 1 1 0,-11-1 1 0,-12 1-1 0,0-1 0 0,-9-11 0 0,-1 1-2 0,-1-1 1 0,-10-21 0 0,0 1 0 0,0-2 1 0,0-11-1 0,-10 1 0 0,10-11-1 0,0 0 0 0,0 0 2 0,0 11-1 0,10 11 0 0,-10-1 0 0,0 23 0 0,0 0 0 0,-10 21 0 0,10-11 0 0,-11 12 0 0,-11-12 0 0,-1 0 0 0,-9 12 0 0,-22-12-2 0,0 0 0 0,-22 1-4 0,-11-1 0 0,-11-9 1 0,-12-25 1 0,-8 2 3 0,20-11 1 0,-1-22-1 0,24 0-1 0,-1-20 2 0,31 8 1 0,13 1-1 0,11 11 0 0,9 0-1 0,2 11 0 0,10-11-1 0,10 11 0 0,-10 11 3 0,12 0 1 0,-1 22-1 0,-1-10 2 0,-10 8 0 0,12 3 1 0,-24-3 2 0,2 3 0 0,-23-3 3 0,-21 3 0 0,-2-3 1 0,-9-8-3 0,-10-2-1 0,-13 0 0 0,2-21-3 0,-1 0-1 0,10 0-1 0,-9-21-3 0,-1 11 1 0,22-1-1 0,10 0 3 0,1-1-1 0,32 12 1 0,0-10-2 0,22 10 0 0,-10-11-2 0,10-11-1 0,10 12 0 0,12-23-1 0,0 11 2 0,-11 0-1 0,-1 1 0 0,2-1 0 0,-1 11 1 0,-11 11 0 0,-11-11 3 0,-1 11 0 0,-20-11 0 0,-1 0 1 0,-10-10 1 0,-1-1 2 0,-10-11 1 0,0-21-2 0,-1 10 2 0,12-10 0 0,0 0-2 0,-2-1 0 0,24 1-1 0,10 0-2 0,-10-1 1 0,9 1-2 0,24 0 0 0,-1 9-3 0,10-8-1 0,23 10-2 0,-2-1-8 0,3 0-18 0,8 2-7 0,-8 19 29 0</inkml:trace>
  <inkml:trace contextRef="#ctx0" brushRef="#br0" timeOffset="38">16288 14168 0 0,'11'22'0'0,"10"21"0"0,23-10 1 0,-33-22 0 0,31-11 0 0,-19 0 1 0,-1-22 0 0,-11 0-1 0,-1-10 1 0,12-1-1 0,-22 0 0 0,0 1 0 0,-11-1 0 0,0-11 0 0,-10 23-1 0,-1 11 0 0,11-13-1 0,11 12 1 0,-12 0-4 0,12 11-2 0,0 0 2 0,12 0 4 0</inkml:trace>
  <inkml:trace contextRef="#ctx0" brushRef="#br0" timeOffset="39">16734 13798 0 0,'0'-11'0'0,"-11"11"3"0,-1-11 1 0,-9 1-1 0,9 10-1 0,-20 10-1 0,22-10 1 0,-13 11 0 0,13 0-2 0,10 0 0 0,0-11 0 0,22 0-1 0,10 0 1 0,1 0 0 0,32-11-1 0,-10 11 0 0,10 0 0 0,-22 11-1 0,-10 22 2 0,-11-12-1 0,-11 12 6 0,-22 1 2 0,-22 8-2 0,-11 2 1 0,-10-12 0 0,-12-10 0 0,13-1-1 0,-2-21-1 0,0 0-1 0,22 0-3 0,1-21-1 0,11 11-8 0,9-2-15 0,12 1 1 0</inkml:trace>
  <inkml:trace contextRef="#ctx0" brushRef="#br0" timeOffset="40">13276 14309 4 0,'0'0'0'0,"-12"0"1"0,12 0-1 0,-10 0 0 0,-1 0 0 0,11 0 2 0,-11 0 3 0,11 0 4 0,-10-11 5 0,10 11 4 0,-11-10 0 0,11 10-1 0,-12-11 2 0,2 0 0 0,10 0-4 0,-11 11-5 0,11 0-6 0,0 11-2 0,0 11 1 0,11 10 1 0,-1 12 1 0,2 10 0 0,-1 11 1 0,-1 0 0 0,1-21-1 0,0 10-3 0,-1-21-1 0,2-11 0 0,-12-11 0 0,11-1 0 0,-11-10-1 0,0 0 1 0,0 0-1 0,10 0 0 0,2-21-1 0,-12 10-3 0,0-11-6 0,10-11-8 0,0 23-17 0,2-12-26 0,-12-11 5 0,0 11 47 0,0 12 5 0</inkml:trace>
  <inkml:trace contextRef="#ctx0" brushRef="#br0" timeOffset="41">13254 14288 19 0,'0'0'0'0,"-32"-11"17"0,21 0-27 0,-1 0 5 0,12-11 7 0,0 0 7 0,0 12 11 0,0-1 8 0,0-11-6 0,12 10-13 0,9 2-7 0,-10-1-2 0,22 1 0 0,-12-12 1 0,1 10-2 0,11-9 2 0,-23 11 1 0,13-13 0 0,-14 12 1 0,14 1 0 0,-23-1 0 0,10 11 0 0,-10 0 0 0,0 0 10 0,0 21-10 0,12 23-1 0,-12 11 0 0,11-1-2 0,-11 22 0 0,10-11 2 0,-10-11 2 0,22 1 0 0,-12-1-1 0,23-10-1 0,-10-1-2 0,-2-10 2 0,12-11-2 0,-11-12 2 0,-11 1-1 0,-1-11 0 0,0 11 1 0,-20-11 7 0,0 0-6 0,-23 0-1 0,-21 11 0 0,-2-11 0 0,-9 11 0 0,0 0-1 0,-10 0 1 0,31 0-2 0,0-11 1 0,23 10-3 0,10-10-2 0,0 0-8 0,22 0-23 0,11-21-17 0,21 10-17 0,22-22 47 0,-33 11 18 0</inkml:trace>
  <inkml:trace contextRef="#ctx0" brushRef="#br0" timeOffset="42">15483 13820 0 0,'0'0'0'0,"0"0"1"0,-11-11 2 0,0 11 1 0,-10 0 2 0,-1 0 2 0,-11 0-1 0,1 0-1 0,-1 0 1 0,-11 11 0 0,11-11-3 0,0 0-2 0,13-11 0 0,8 11-1 0,2 0-1 0,-1 0-1 0,11 0 1 0,0 0-1 0,11-11 0 0,-11 11 0 0,10-11 0 0,2 11 0 0,-2 0 0 0,0 0 1 0,2 0-1 0,-12 11 1 0,11 0-1 0,-11 22 0 0,0-1 1 0,10 12-2 0,-10 10 2 0,0 11-1 0,12 1 1 0,-12-1 0 0,0 0 0 0,11 0 0 0,-11-10 1 0,0-12 0 0,10-21-1 0,1 11 0 0,-11-12 0 0,11-10 0 0,-1 0 0 0,-10-11-1 0,0 0 2 0,0 0-1 0,0 0 0 0,12 0 1 0,-12 0-1 0,0 0 1 0,0 0-1 0,0-11 0 0,11 11 0 0,-11-11 0 0,10 0-1 0,-10 1 0 0,12-1 0 0,-1 0 0 0,-2 0 0 0,3 0-1 0,9 0 0 0,1 0-1 0,1 0 1 0,9-10-1 0,-10 10 0 0,-1 0 1 0,1 0 0 0,0 11 1 0,-11-11 0 0,-11 11 1 0,10 0 0 0,-20 0 1 0,10 0 0 0,0-11-1 0,-11 1 1 0,11-1 0 0,-12-11-1 0,2 0 1 0,0-21 1 0,-12-1 0 0,-1-11 1 0,2-10 1 0,0-11 0 0,-2 11 0 0,13 11-1 0,-2 32-1 0,2 0-1 0,10 11 0 0,-11 11-1 0,11 0-1 0,-12 0 0 0,12 0-6 0,12 0-27 0,-12-10 23 0</inkml:trace>
  <inkml:trace contextRef="#ctx0" brushRef="#br0" timeOffset="43">13700 14396 3 0,'-11'0'0'0,"-1"0"1"0,2 11 1 0,-12 0 4 0,22-11 9 0,-10 0 13 0,-1 0-2 0,0 0-1 0,11-11-6 0,11 0-5 0,0 0-4 0,21 0 0 0,1 1 1 0,9-1-2 0,-9 0-1 0,12 0-2 0,-2 0-2 0,0 0-3 0,1 11-1 0,0 0-1 0,20-11 0 0,24 11-1 0,-1-10-1 0,21 10-1 0,12-11 0 0,0-11-2 0,-2 0 3 0,3-10 0 0,-12-13 3 0,-23 14-2 0,-9-3-1 0,-24 13-2 0,2 11 1 0,-22-2 1 0,-23 12 1 0,2 0 1 0,-12 22 1 0,0-11 0 0,-12 11-1 0,2-11-1 0,-1 0-7 0,-1-1-9 0,12-10-13 0,-10 11-25 0,10-11 22 0,33 0 34 0</inkml:trace>
  <inkml:trace contextRef="#ctx0" brushRef="#br0" timeOffset="44">15385 13950 0 0,'0'0'0'0,"0"0"1"0,-12 0 0 0,12 11-1 0,12-22 1 0,-12 11 0 0,0 0-1 0,0-10 1 0,0 10-1 0,0 0-5 0</inkml:trace>
  <inkml:trace contextRef="#ctx0" brushRef="#br0" timeOffset="45">13156 14559 31 0,'-12'-11'19'0,"12"11"-40"0,0 0-2 0,12 0 21 0,-12 0-2 0</inkml:trace>
  <inkml:trace contextRef="#ctx0" brushRef="#br0" timeOffset="46">15406 14451 86 0,'-42'0'44'0,"19"0"-54"0,2 10-57 0,21 12 18 0</inkml:trace>
</inkml:ink>
</file>

<file path=ppt/ink/ink15.xml><?xml version="1.0" encoding="utf-8"?>
<inkml:ink xmlns:inkml="http://www.w3.org/2003/InkML">
  <inkml:definitions>
    <inkml:context xml:id="ctx0">
      <inkml:inkSource xml:id="inkSrc0">
        <inkml:traceFormat>
          <inkml:channel name="X" type="integer" min="-10000" max="10000" units="dev"/>
          <inkml:channel name="Y" type="integer" min="-10000" max="10000" units="dev"/>
          <inkml:channel name="F" type="integer" max="255" units="dev"/>
          <inkml:channel name="T" type="integer" units="dev"/>
        </inkml:traceFormat>
        <inkml:channelProperties>
          <inkml:channelProperty channel="X" name="resolution" value="1" units="1/dev"/>
          <inkml:channelProperty channel="Y" name="resolution" value="1" units="1/dev"/>
          <inkml:channelProperty channel="F" name="resolution" value="1" units="1/dev"/>
          <inkml:channelProperty channel="T" name="resolution" value="0" units="1/dev"/>
        </inkml:channelProperties>
      </inkml:inkSource>
      <inkml:timestamp xml:id="ts0" timeString="2023-03-16T04:03:29.665"/>
    </inkml:context>
    <inkml:brush xml:id="br0">
      <inkml:brushProperty name="width" value="0.05292" units="cm"/>
      <inkml:brushProperty name="height" value="0.05292" units="cm"/>
      <inkml:brushProperty name="color" value="#FF0000"/>
      <inkml:brushProperty name="antiAliased" value="0"/>
    </inkml:brush>
  </inkml:definitions>
  <inkml:trace contextRef="#ctx0" brushRef="#br0">3033 8340 39 0,'-43'-11'33'0,"31"11"-34"0,2-11 0 0,10 0 0 0,0 11-2 0,22-12-1 0,-1 2-10 0,23 0-14 0,-1-12 14 0,-21 11 8 0</inkml:trace>
  <inkml:trace contextRef="#ctx0" brushRef="#br0" timeOffset="1">3957 7687 66 0,'0'-10'27'0,"0"-23"-1"0,0 22-27 0,10 11 3 0,13-11 0 0,10 11-1 0,10 0-4 0,22-11-13 0,12 11-33 0,20-32 1 0,-31-1 41 0</inkml:trace>
  <inkml:trace contextRef="#ctx0" brushRef="#br0" timeOffset="2">5382 7416 31 0,'33'-33'30'0,"53"0"-16"0,0 12-3 0,24-1-1 0,-12 0-10 0,10 1-3 0,12-13-12 0,11 13-26 0,-12-12 10 0,-33 12 25 0</inkml:trace>
  <inkml:trace contextRef="#ctx0" brushRef="#br0" timeOffset="3">8339 7035 27 0,'33'0'21'0,"32"-11"-18"0,11 0-4 0,11 0-1 0,0-10-10 0,22-12-9 0,-1 0 11 0,-20 12 5 0</inkml:trace>
  <inkml:trace contextRef="#ctx0" brushRef="#br0" timeOffset="4">10884 6807 66 0,'53'0'34'0,"35"0"-36"0,-13 21 1 0,13-10-1 0,-13 11-11 0,13-11-24 0,-1 0 2 0,11-22 29 0,-76 11 2 0</inkml:trace>
  <inkml:trace contextRef="#ctx0" brushRef="#br0" timeOffset="5">12613 7199 110 0,'0'0'44'0,"32"31"-13"0,1 24-36 0,21-1-4 0,0-21-3 0,11 0-25 0,12-1-26 0,-1-10 15 0,-11 11 42 0,-43-12 1 0</inkml:trace>
  <inkml:trace contextRef="#ctx0" brushRef="#br0" timeOffset="6">13297 8069 20 0,'0'42'46'0,"0"12"-24"0,0 11-15 0,12 0-4 0,-12 2-3 0,10-13-2 0,0 11-2 0,2-10-5 0,-1 10-12 0,-1-11-5 0,-10 11 0 0,0-9 20 0,-10-14 2 0</inkml:trace>
  <inkml:trace contextRef="#ctx0" brushRef="#br0" timeOffset="7">13394 9449 88 0,'0'33'64'0,"-32"21"-48"0,11 0-17 0,-1 2 1 0,12-14-1 0,-12 23-9 0,11-11-13 0,-1 11-7 0,2-10-13 0,-1 11 7 0,-10-12 18 0,-2-11 16 0,-9 1-2 0</inkml:trace>
  <inkml:trace contextRef="#ctx0" brushRef="#br0" timeOffset="8">12372 10623 43 0,'-9'11'29'0,"-57"43"35"0,1-21-62 0,11 0-3 0,10-11-1 0,-10-1-21 0,10-11-18 0,12 2-2 0,-13-12 19 0,13-12 23 0,-1 2-2 0</inkml:trace>
  <inkml:trace contextRef="#ctx0" brushRef="#br0" timeOffset="9">11634 10677 5 0,'-11'0'2'0,"-66"22"26"0,12 0-2 0,-10-1-1 0,-1 13-2 0,-1-3-6 0,1 14-10 0,-1-25-13 0,2 14-21 0,10-23-17 0,-11-11 5 0,0 0 26 0,32-11 9 0</inkml:trace>
  <inkml:trace contextRef="#ctx0" brushRef="#br0" timeOffset="10">9644 11004 85 0,'-44'32'56'0,"-53"1"-42"0,9 0-17 0,13-12 0 0,-1 1-4 0,10-11-25 0,1-11-25 0,-11 0 13 0,-22-11 38 0,55 11 3 0</inkml:trace>
  <inkml:trace contextRef="#ctx0" brushRef="#br0" timeOffset="11">7436 11004 35 0,'0'0'0'0,"-130"22"79"0,-33-1-63 0,10 12-10 0,2 0-3 0,10-1-4 0,-1-21-18 0,0 0-34 0,12 0 5 0,-11-33 34 0,76 0 10 0</inkml:trace>
  <inkml:trace contextRef="#ctx0" brushRef="#br0" timeOffset="12">4598 10330 119 0,'-86'-11'58'0,"-13"0"-50"0,24 11-12 0,10 11-9 0,-11 10-13 0,21-10-23 0,0 0-16 0,2-22 41 0,31-10 20 0</inkml:trace>
  <inkml:trace contextRef="#ctx0" brushRef="#br0" timeOffset="13">3489 9558 60 0,'-75'-76'69'0,"19"10"-57"0,-9 12 2 0,12-11-6 0,20-2-5 0,11 2-4 0,22-21-3 0,22-12-15 0,22-11-35 0,21-10-13 0,0-11 46 0</inkml:trace>
  <inkml:trace contextRef="#ctx0" brushRef="#br0" timeOffset="14">21333 7111 20 0,'0'-22'33'0,"-22"-10"-13"0,10 21-10 0,-8 0-10 0,8 0-4 0,2 0-8 0,-1-10-3 0,11 10-2 0,-22-11-2 0,11 0 9 0,-33-10 9 0,23 21-4 0</inkml:trace>
  <inkml:trace contextRef="#ctx0" brushRef="#br0" timeOffset="15">20159 6502 75 0,'0'0'0'0,"-66"-65"45"0,12 21-42 0,-1 23 0 0,0 11-2 0,2 10-3 0,8 0-8 0,3 0-7 0,-13 10-2 0,1 1-6 0,0-1-2 0,-11 24 8 0,-33 9 17 0,76-33-4 0</inkml:trace>
  <inkml:trace contextRef="#ctx0" brushRef="#br0" timeOffset="16">18626 6915 43 0,'-55'-32'52'0,"-22"21"-43"0,12 33-7 0,0 10-3 0,11 12-5 0,-11-1-8 0,11 13-18 0,-12 9-6 0,1 0 29 0,0 0 8 0,53-55-4 0</inkml:trace>
  <inkml:trace contextRef="#ctx0" brushRef="#br0" timeOffset="17">16928 8090 10 0,'-20'0'5'0,"-67"21"16"0,9 23-13 0,-8 21-8 0,-1 0-2 0,0 22-5 0,11 0-9 0,-1 11 3 0,2 0 13 0,-1 0 0 0,54-75-6 0</inkml:trace>
  <inkml:trace contextRef="#ctx0" brushRef="#br0" timeOffset="18">15418 9721 6 0,'-65'43'3'0,"-12"34"4"0,1 9-1 0,11-11-3 0,0 3-3 0,20 9 0 0,3 10-3 0,-1 12-4 0,-2 1-1 0,-20 41 6 0,22-31 2 0,32-98-5 0</inkml:trace>
  <inkml:trace contextRef="#ctx0" brushRef="#br0" timeOffset="19">14102 12080 38 0,'0'0'0'0,"-99"55"46"0,34 10-42 0,12 33-6 0,8 22-3 0,25-12-8 0,-2 1-14 0,-1 21 0 0,13 1 17 0,-22-12 10 0,9-9 0 0,-10-12-1 0,1-12 2 0,22-11-2 0,-23 24 1 0,11-23-3 0</inkml:trace>
  <inkml:trace contextRef="#ctx0" brushRef="#br0" timeOffset="20">13417 14211 3 0,'-32'87'1'0,"-12"33"7"0,22-11 4 0,0-1-3 0,22-10-3 0,12-11-4 0,8 11-3 0,25 10-1 0,-13 2 0 0,12-2-1 0,10-21-4 0,1 11-6 0,-1-22 4 0,22 11 8 0,-11 0 1 0,11-11 0 0,-66-54-3 0</inkml:trace>
  <inkml:trace contextRef="#ctx0" brushRef="#br0" timeOffset="21">15493 15637 0 0,'45'-34'0'0,"41"-9"0"0,-21 10 0 0</inkml:trace>
  <inkml:trace contextRef="#ctx0" brushRef="#br0" timeOffset="22">17059 14918 0 0,'65'-32'2'0,"0"-1"-3"0,2 0 0 0,9 1 1 0,-1-12 0 0</inkml:trace>
  <inkml:trace contextRef="#ctx0" brushRef="#br0" timeOffset="23">18636 13722 19 0,'22'-22'20'0,"43"-32"-15"0,1 0-24 0,-1-24 5 0,11-7 8 0,11-13 4 0,-44 43-1 0</inkml:trace>
  <inkml:trace contextRef="#ctx0" brushRef="#br0" timeOffset="24">20267 11569 122 0,'33'-55'57'0,"0"-10"-70"0,-12 11-36 0,12 0 13 0,10-22 8 0,12-33-7 0,20-11 21 0,2-10 10 0</inkml:trace>
  <inkml:trace contextRef="#ctx0" brushRef="#br0" timeOffset="25">21561 9221 51 0,'33'-77'39'0,"0"-20"-35"0,-1 10-5 0,1 10-1 0,10-20-4 0,12-1-11 0,-12 0-10 0,-21-22-2 0,0-10 22 0,-11 54 2 0</inkml:trace>
  <inkml:trace contextRef="#ctx0" brushRef="#br0" timeOffset="26">21670 7503 26 0,'-33'-22'33'0,"-32"-34"9"0,10 14-18 0,1-2-10 0,22-10-7 0,-1-1-8 0,22 1-10 0,0 0-19 0,11 1-13 0,0-14 9 0,0 13 16 0,-10 0 15 0,-12 21 3 0,-23 0-6 0</inkml:trace>
  <inkml:trace contextRef="#ctx0" brushRef="#br0" timeOffset="27">21050 6557 7 0,'-12'-11'-1'0,"-20"-22"2"0,-11 0 0 0,11 11 3 0,-1 1 0 0,-10-1 0 0,-1 11-6 0,1 11-6 0,-12 0 4 0,12 0-2 0</inkml:trace>
  <inkml:trace contextRef="#ctx0" brushRef="#br0" timeOffset="28">18963 6557 44 0,'0'0'0'0,"-66"-44"35"0,1 33-30 0,0 1-1 0,21 20-4 0,12 11-5 0,-1 2-12 0,11-2-17 0,0 0 14 0,1 2 13 0,10-12 6 0,0 0-3 0</inkml:trace>
  <inkml:trace contextRef="#ctx0" brushRef="#br0" timeOffset="29">8458 7425 6 0,'0'0'0'0,"-10"-20"1"0,-1 9-1 0,-1 0 2 0,3 0 3 0,-2 11-2 0,-1-12 0 0,12 12-1 0,-10 12-1 0,-13-1-1 0,13 0 1 0,-1 20-2 0,0 3 2 0,1-1-1 0,10-1 1 0,10 1 1 0,12 0-1 0,-12-12 0 0,23 1 1 0,-21-11 0 0,8 11-2 0,13-22 1 0,-10 0 0 0,19-11-1 0,-19 11-1 0,-1-11-6 0,0 11-8 0,-12 0 9 0,-10-11 0 0</inkml:trace>
  <inkml:trace contextRef="#ctx0" brushRef="#br0" timeOffset="30">8708 7307 7 0,'0'-22'0'0,"12"1"1"0,-24 21 2 0,2 0-2 0,-12 31-2 0,-11-8 0 0,-10 19 0 0,21-8 2 0,-10-3 0 0,9-19 2 0,13-1 0 0,10 0-2 0,10-11-1 0,2 0 1 0,21 0 0 0,10-11 0 0,1 0 0 0,-1-10-1 0,0 21 1 0,1-11 0 0,-11 11 0 0,-12 11 1 0,1-11 0 0,-12 21 0 0,2 1 1 0,-24 0 0 0,12 0 0 0,-10-1 0 0,-1 1 0 0,-10-11-1 0,-12-11 1 0,0 0-2 0,-10 0-1 0,-11 0-2 0,10 0-3 0,-10 0-10 0,43 0-5 0,11-11 16 0,0 11-2 0</inkml:trace>
  <inkml:trace contextRef="#ctx0" brushRef="#br0" timeOffset="31">17495 10471 7 0,'-11'-33'0'0,"11"13"0"0,0-3 0 0,11 1 0 0,-1 0 0 0,1 11 1 0,10 1 1 0,-9-1-1 0,9 32 1 0,11 1-1 0,13 34 0 0,-23-3-1 0,9 12-1 0,3-10-1 0,-23-12 1 0,11-21 0 0,-12-1-1 0,1 1 0 0,11-10 2 0,-22-12 0 0,10 0 0 0,-10-23-6 0</inkml:trace>
  <inkml:trace contextRef="#ctx0" brushRef="#br0" timeOffset="32">17549 10319 10 0,'-22'-22'9'0,"0"-11"-6"0,22 33-3 0,-10-21 0 0,20-12-1 0,1 11 1 0,10 1-1 0,2-1 0 0,-1 11 0 0,10 0 1 0,1 11-1 0,0 0 0 0,-1 0 0 0,-10 11-2 0,-1 22 1 0,-9-1 0 0,-12 1 2 0,0 10 0 0,-22-10 0 0,11-1 1 0,-11-21 0 0,10 0-2 0,2 0 1 0,10-11-1 0,0 0-1 0,0-11 2 0,0-11 0 0,10 12-6 0</inkml:trace>
  <inkml:trace contextRef="#ctx0" brushRef="#br0" timeOffset="33">17832 10090 9 0,'0'0'0'0,"-12"-21"12"0,2-1-10 0,10 22-1 0,0 0 1 0,0 0-2 0,0 22 0 0,10-1-1 0,2 23 0 0,-1-1 0 0,10 1 1 0,-10-11 0 0,11-1-1 0,-1-10-1 0,-9 10-1 0,-1-10-2 0,-2-11 0 0,3 0 4 0,-12 0 1 0,11-11 0 0,-11-11 0 0,0-11 0 0,10-10-6 0</inkml:trace>
  <inkml:trace contextRef="#ctx0" brushRef="#br0" timeOffset="34">17897 9862 12 0,'0'0'0'0,"-22"-11"18"0,11 1-17 0,11 20-3 0,0 1 1 0,11 22 0 0,11 9-1 0,-1 3-1 0,2-2-1 0,9 12-1 0,-10-23 0 0,11 12 3 0,-13-23 2 0,-8 12-1 0,-12-33-4 0</inkml:trace>
  <inkml:trace contextRef="#ctx0" brushRef="#br0" timeOffset="35">17875 10199 32 0,'0'0'0'0,"0"-22"27"0,0 12-39 0,22 10 6 0,11-22-3 0,-1 0-6 0,1 0 5 0,10 1 9 0,-10 10-5 0</inkml:trace>
  <inkml:trace contextRef="#ctx0" brushRef="#br0" timeOffset="36">18093 9764 23 0,'-12'0'11'0,"-21"-11"6"0,13 11-19 0,8 11 1 0,12 11-1 0,0-1-1 0,32 1-2 0,1 0-4 0,1-11-3 0,-3-1 3 0,3 2 7 0,-13-12 2 0,1 0-6 0</inkml:trace>
  <inkml:trace contextRef="#ctx0" brushRef="#br0" timeOffset="37">18298 9460 17 0,'0'0'8'0,"-20"0"9"0,-2 11-18 0,11 32 2 0,-1 11-2 0,2 12 1 0,10 11-2 0,0-12 0 0,10-12-1 0,2 24 0 0,-1-23-3 0,11 0-4 0,-12 1 1 0,-10-23 9 0,10 1-6 0</inkml:trace>
  <inkml:trace contextRef="#ctx0" brushRef="#br0" timeOffset="38">18626 10014 54 0,'-22'-12'38'0,"11"3"-64"0,0 9-7 0,11 9 8 0,-11 3 22 0,11-12-2 0</inkml:trace>
</inkml:ink>
</file>

<file path=ppt/ink/ink16.xml><?xml version="1.0" encoding="utf-8"?>
<inkml:ink xmlns:inkml="http://www.w3.org/2003/InkML">
  <inkml:definitions>
    <inkml:context xml:id="ctx0">
      <inkml:inkSource xml:id="inkSrc0">
        <inkml:traceFormat>
          <inkml:channel name="X" type="integer" min="-10000" max="10000" units="dev"/>
          <inkml:channel name="Y" type="integer" min="-10000" max="10000" units="dev"/>
          <inkml:channel name="F" type="integer" max="255" units="dev"/>
          <inkml:channel name="T" type="integer" units="dev"/>
        </inkml:traceFormat>
        <inkml:channelProperties>
          <inkml:channelProperty channel="X" name="resolution" value="1" units="1/dev"/>
          <inkml:channelProperty channel="Y" name="resolution" value="1" units="1/dev"/>
          <inkml:channelProperty channel="F" name="resolution" value="1" units="1/dev"/>
          <inkml:channelProperty channel="T" name="resolution" value="0" units="1/dev"/>
        </inkml:channelProperties>
      </inkml:inkSource>
      <inkml:timestamp xml:id="ts0" timeString="2023-03-16T04:03:29.868"/>
    </inkml:context>
    <inkml:brush xml:id="br0">
      <inkml:brushProperty name="width" value="0.05292" units="cm"/>
      <inkml:brushProperty name="height" value="0.05292" units="cm"/>
      <inkml:brushProperty name="color" value="#FF0000"/>
      <inkml:brushProperty name="antiAliased" value="0"/>
    </inkml:brush>
  </inkml:definitions>
  <inkml:trace contextRef="#ctx0" brushRef="#br0">5936 12657 6 0,'0'-11'0'0,"-10"-11"0"0,10 11 0 0,0-11 0 0,0 1 0 0,0 10 0 0,0 0 0 0,0 0 0 0,-23 11 0 0,2-11 1 0,-23-11 4 0,12 1-1 0,-1 10-2 0,-10 0-1 0,10-1 0 0,1 2-2 0,-13 10 1 0,12 10-1 0,-20 24 1 0,9 9-1 0,1 10 1 0,11 14-1 0,-1-2 1 0,11-11-1 0,11 11 0 0,11-10 1 0,0-12 0 0,11 1 0 0,-1-12 0 0,2-21 0 0,21 34 0 0,-1-3 0 0,22 2 0 0,0 0 1 0,1-11-2 0,10-23 0 0,1 1 1 0,-12-11 0 0,-11-11 1 0,1-11 0 0,0-21 0 0,10-12 1 0,-21-10-1 0,10 0 1 0,-10-22-1 0,-1 0 0 0,-22 0 0 0,-20 0 0 0,-12 11-1 0,-32 0 1 0,-11 11 1 0,-22 10 0 0,0 22-1 0,11 22 0 0,-1 11-2 0,2 34-2 0,19 9-2 0,14 0 0 0,19 11-2 0,2 12 4 0,10-12 2 0,11 11 1 0,0-32-7 0</inkml:trace>
  <inkml:trace contextRef="#ctx0" brushRef="#br0" timeOffset="1">6665 13265 2 0,'0'0'0'0,"-11"-11"0"0,-1 1 0 0,12 10 1 0,-10-11 0 0,10 11-1 0,10 0 0 0,2 0 0 0,-1 11 0 0,11-1 0 0,-2 12 0 0,3 0 1 0,-13 11-1 0,13-22 0 0,-1 10 0 0,-12 0 0 0,1-21 0 0,-11 12 0 0,11-12 0 0,-1 0 0 0,-10 0 1 0,0-22 0 0,12-10 0 0,-12-1 0 0,-12-11 0 0,2-10 0 0,-1 11 0 0,0-12-1 0,1 2 1 0,-1 8 0 0,0 25-2 0,11 8 0 0,0 12-2 0,0 0-3 0,0 12 5 0,0-3 1 0,0 24-1 0,0-22 0 0</inkml:trace>
  <inkml:trace contextRef="#ctx0" brushRef="#br0" timeOffset="2">6980 13004 0 0,'10'-9'0'0,"-10"-3"0"0,0 12 0 0,-10-11 1 0,10 0 1 0,-11 11 0 0,-10 0 1 0,10 0 0 0,-11 0 0 0,11 0-1 0,-11 22-1 0,0-1 0 0,12 1 1 0,-1 12-1 0,-1-24 0 0,12 22 0 0,0-9-1 0,23 8-1 0,-1 3 1 0,-2-13-1 0,3-9 1 0,10-2 0 0,-12-10 0 0,12 0 0 0,-22-10 1 0,-1-23 1 0,2 11 0 0,8 0-1 0,-8-11-1 0,-1 11 1 0,-1-9-1 0,-10 19 1 0,12-10-2 0,-12 11 1 0,0 11-1 0,0 0-6 0,-12 0-6 0,12 22 6 0</inkml:trace>
  <inkml:trace contextRef="#ctx0" brushRef="#br0" timeOffset="3">7067 13037 2 0,'0'-22'-1'0,"-12"2"2"0,12-3 0 0,0 1 1 0,0 0-1 0,12 11 1 0,-12 1-1 0,11 10 2 0,-11 10 2 0,0-10 3 0,0 11-2 0,10 0-1 0,-10 0-1 0,0 11-3 0,12-11 0 0,-1 1 1 0,-11-3-1 0,0-9-1 0,10 11 1 0,-10-11-1 0,0 11 2 0,0-11 4 0,11-11-3 0,-11 0-2 0,21-10-1 0,-9-1-1 0,10 11 2 0,-11 0-2 0,9 0 1 0,-8 0-1 0,10 11 1 0,-11 11-1 0,11-11 0 0,-11 22 1 0,-1-11-1 0,12 11 1 0,-12-1-2 0,2 1 2 0,-12-11 0 0,0 0 2 0,0 1 1 0,0-12 2 0,0 10 0 0,-12-10-2 0,2 0-2 0,-12 0 0 0,12 11-3 0,-13-11-2 0,2 0-8 0,10 0-6 0,-12 0 1 0,3 0 3 0,-2 0 11 0,-1-11 2 0</inkml:trace>
  <inkml:trace contextRef="#ctx0" brushRef="#br0" timeOffset="4">7088 13004 2 0,'-10'0'0'0,"-1"-21"2"0,11 10-1 0,-12 0 0 0,24-22 1 0,-1 22 3 0,-1-10 0 0,13 10 1 0,-13-11-1 0,22 22-2 0,2 0-4 0,-3 0-2 0,14 11-8 0,-2-11-4 0,-21-11 13 0</inkml:trace>
  <inkml:trace contextRef="#ctx0" brushRef="#br0" timeOffset="5">9763 12156 3 0,'-10'-11'0'0,"-1"1"0"0,-1-1 0 0,2 0 0 0,-1-11 0 0,11-11 0 0,-11 12 1 0,1-1 6 0,10 0 9 0,-11 0 3 0,11 12-6 0,-12 10-6 0,24 0-9 0,-12 21 1 0,11 12 1 0,-1 21-1 0,12 1 1 0,0-1-1 0,-11-9 1 0,11-14 0 0,-11-9 1 0,-2-10-1 0,3-12 1 0,-12 0 1 0,0 0 3 0,0-23-1 0,0-10-2 0,0 1-1 0,-12-23 1 0,3 12-2 0,9-11 1 0,0 21-1 0,-11 11 0 0,11 0-2 0,-12 1-3 0,12 10-8 0,0 11-16 0,0 0 1 0,12 22 25 0</inkml:trace>
  <inkml:trace contextRef="#ctx0" brushRef="#br0" timeOffset="6">10003 12015 4 0,'-11'-11'1'0,"0"0"4"0,0 11 1 0,11-11 1 0,-10 11-4 0,10 0-3 0,-12 0 1 0,2 0 2 0,-1 22 3 0,0 0-1 0,0 0 0 0,-1 10-1 0,12 1 1 0,-10-1-3 0,10-21-1 0,10 22-2 0,13-22 0 0,-1 12 0 0,0-23-1 0,-1 0 0 0,11 0 1 0,-9-12 0 0,-2 1 0 0,-10 0-2 0,-1 0-10 0,-10 11-6 0,0-11 10 0,12 11 5 0</inkml:trace>
  <inkml:trace contextRef="#ctx0" brushRef="#br0" timeOffset="7">10166 11950 11 0,'0'-11'11'0,"-11"0"4"0,-1 0-8 0,12 11-7 0,12 0-1 0,-12 11 0 0,11 11 1 0,-1 10 0 0,2 12 0 0,-1-1 2 0,-11 1-1 0,10-1-1 0,1-21 0 0,-11 0 0 0,0-11-2 0,11-11-10 0,-1 0-9 0,-10-11 14 0,12-11 4 0</inkml:trace>
  <inkml:trace contextRef="#ctx0" brushRef="#br0" timeOffset="8">10286 11885 25 0,'-12'-11'25'0,"2"11"-26"0,10 21 0 0,0 1-1 0,10 32 2 0,2-10 0 0,-1 10 0 0,-2-10 4 0,-9-1 1 0,12 1-5 0,-1-12-10 0,11-10-28 0,0-11 31 0</inkml:trace>
  <inkml:trace contextRef="#ctx0" brushRef="#br0" timeOffset="9">10471 10558 5 0,'0'-11'1'0,"21"-11"-1"0,-10 1 0 0,-11 10 0 0,11 1 0 0,-11-13 0 0,0 12 0 0,-11 0 1 0,0 11-1 0,0-11 0 0,-11 11 0 0,12 0 0 0,-12 11 0 0,-1-11 0 0,-8 11 0 0,-3 11 1 0,-8 0 0 0,9-1 0 0,-11 1 0 0,12 23-1 0,10-14 0 0,-10 24 0 0,9-1 0 0,2 1 1 0,21-1-1 0,-12 11 1 0,24-11 0 0,9 1 0 0,2-12 0 0,9-21-1 0,11 11 0 0,12-12 0 0,-13 1 0 0,3-11 0 0,-12 0 0 0,21 0-1 0,-11-11 1 0,12 0 1 0,-12-11-1 0,0-11 1 0,1-10-1 0,0-1 1 0,-2-11 2 0,-9-10-1 0,1 0 1 0,-24-12 0 0,1 1-2 0,-11 0 0 0,-21 0 0 0,-13-1 1 0,-9 1 0 0,-12 12 0 0,-10 8 0 0,-10 13-1 0,9 10 0 0,1 0 0 0,0 22 0 0,11 11-1 0,10 11-1 0,11 21-5 0,1 33-5 0,20 11-5 0,2 11 13 0,10 10-4 0</inkml:trace>
</inkml:ink>
</file>

<file path=ppt/ink/ink17.xml><?xml version="1.0" encoding="utf-8"?>
<inkml:ink xmlns:inkml="http://www.w3.org/2003/InkML">
  <inkml:definitions>
    <inkml:context xml:id="ctx0">
      <inkml:inkSource xml:id="inkSrc0">
        <inkml:traceFormat>
          <inkml:channel name="X" type="integer" min="-10000" max="10000" units="dev"/>
          <inkml:channel name="Y" type="integer" min="-10000" max="10000" units="dev"/>
          <inkml:channel name="F" type="integer" max="255" units="dev"/>
          <inkml:channel name="T" type="integer" units="dev"/>
        </inkml:traceFormat>
        <inkml:channelProperties>
          <inkml:channelProperty channel="X" name="resolution" value="1" units="1/dev"/>
          <inkml:channelProperty channel="Y" name="resolution" value="1" units="1/dev"/>
          <inkml:channelProperty channel="F" name="resolution" value="1" units="1/dev"/>
          <inkml:channelProperty channel="T" name="resolution" value="0" units="1/dev"/>
        </inkml:channelProperties>
      </inkml:inkSource>
      <inkml:timestamp xml:id="ts0" timeString="2023-03-16T04:03:29.882"/>
    </inkml:context>
    <inkml:brush xml:id="br0">
      <inkml:brushProperty name="width" value="0.05292" units="cm"/>
      <inkml:brushProperty name="height" value="0.05292" units="cm"/>
      <inkml:brushProperty name="color" value="#FF0000"/>
      <inkml:brushProperty name="antiAliased" value="0"/>
    </inkml:brush>
  </inkml:definitions>
  <inkml:trace contextRef="#ctx0" brushRef="#br0">12102 12907 7 0,'-12'0'0'0,"2"0"0"0,-1 0 0 0,-1-11 0 0,2 11 1 0,-13-11 1 0,3 0 2 0,-13 0 4 0,0 0 2 0,-11 0-3 0,1 11 0 0,11 11-4 0,-13 22-3 0,14 10 0 0,-3 12-1 0,-8 22 0 0,9 31 0 0,0 12 1 0,11 10-1 0,12-11 0 0,-1-10 0 0,32-11 0 0,1-11 0 0,0-22 1 0,32-21 0 0,1-34 1 0,10-10 2 0,22-32-2 0,11-33-1 0,0-22 1 0,-11-11 1 0,-11 0 1 0,0-33-1 0,-55 55-1 0,-9 11 0 0,-24 11 0 0,-21 0 0 0,-31-1-1 0,-24 1-1 0,-20 10 2 0,-1-10 1 0,0 21 6 0,1 22-4 0,10 11 0 0,11 11-2 0,11 34-3 0,22 8-2 0,31 24-3 0,13-2-10 0,32 13-17 0,10-23 19 0,12-11 9 0</inkml:trace>
  <inkml:trace contextRef="#ctx0" brushRef="#br0" timeOffset="1">6774 12885 3 0,'0'0'0'0,"-11"-33"-1"0,11 22 1 0,0 0-2 0</inkml:trace>
  <inkml:trace contextRef="#ctx0" brushRef="#br0" timeOffset="2">6752 12787 10 0,'-12'-11'6'0,"-9"-11"3"0,21 11-10 0,-12 1-1 0,24-1 2 0,-1 11-1 0,-11 11 0 0,22 10 1 0,-22 34 2 0,0-23-1 0,0 23 2 0,-12-34-2 0,2 12 1 0,10-22 0 0,0-11 1 0,10-11-1 0,2-22-2 0,21-21 0 0,-1 11 0 0,1-12 1 0,-1 33-2 0,1 12 0 0,-11 20-1 0,-1 12 1 0,-10 0 1 0,-11 21 1 0,0-10 0 0,-21 0 1 0,10 10-2 0,-11-21 0 0,-1 0-1 0,13-10-10 0,-12-12-8 0,-11 0 15 0,12-12 3 0</inkml:trace>
  <inkml:trace contextRef="#ctx0" brushRef="#br0" timeOffset="3">6675 12765 20 0,'-10'-43'35'0,"10"21"-29"0,22 0-4 0,10-21 0 0,34-13-3 0,-1 14-1 0,0 9-21 0,10 22-11 0,-30 11 29 0</inkml:trace>
  <inkml:trace contextRef="#ctx0" brushRef="#br0" timeOffset="4">20985 18746 255 0,'0'0'0'0,"21"-55"0"0</inkml:trace>
  <inkml:trace contextRef="#ctx0" brushRef="#br0" timeOffset="5">9590 11776 12 0,'0'0'5'0,"-11"-22"6"0,-1 22-10 0,12 0 1 0,0 11-1 0,0 11-1 0,12 32 1 0,-12-10 1 0,0-1 5 0,-12-10 2 0,12-1-4 0,0 1-5 0,-10-22-1 0,20 0-7 0,-10-11-3 0,12-11-4 0,9-22 0 0,-9-10 13 0,8-23 2 0,-20 56-4 0</inkml:trace>
  <inkml:trace contextRef="#ctx0" brushRef="#br0" timeOffset="6">9709 11721 5 0,'0'0'0'0,"0"0"12"0,-11 11 12 0,1 11 2 0,-1 11-7 0,11-1-10 0,0 12-8 0,11-1-2 0,-1-10-8 0,22 10-31 0,1-10-1 0,-10-11 36 0</inkml:trace>
  <inkml:trace contextRef="#ctx0" brushRef="#br0" timeOffset="7">24454 18746 255 0,'0'0'0'0,"0"-33"0"0</inkml:trace>
  <inkml:trace contextRef="#ctx0" brushRef="#br0" timeOffset="8">13144 12374 31 0,'-20'0'33'0,"9"10"-25"0,0 2-7 0,11-2 0 0,22-10-1 0,21 0-1 0,-11-22 0 0,12 1 0 0,-11-12 0 0,0 12 0 0,-23 0 1 0,0 9-1 0,2 1 2 0,-12 11 1 0,-12 0 0 0,12 0 1 0,-10 11-1 0,10 1 0 0,0 19 1 0,10 3 0 0,2 19 1 0,21 2-2 0,-13-2-2 0,3 3 0 0,-1-13-4 0,-1 1-3 0,-9-23-12 0,-2 1-12 0,0-11 7 0,-10-11 21 0,-10-11-1 0</inkml:trace>
  <inkml:trace contextRef="#ctx0" brushRef="#br0" timeOffset="9">13287 12624 58 0,'-11'0'23'0,"-11"-11"-2"0,22 11-22 0,10 0-1 0,23-34-1 0,22 3-8 0,10-13-17 0,10-11-9 0,13 12 22 0,-55 21 10 0</inkml:trace>
  <inkml:trace contextRef="#ctx0" brushRef="#br0" timeOffset="10">26105 11579 255 0</inkml:trace>
  <inkml:trace contextRef="#ctx0" brushRef="#br0" timeOffset="11">20375 15168 5 0,'-10'-43'1'0,"10"-12"4"0,-32 11-2 0,21 23-2 0,-1-11-1 0,-9 20 0 0,21-9 0 0,-12-12 0 0,-8 1 0 0,-2 10 1 0,-34 0 1 0,3 11-2 0,-34 11-1 0,-33 11 1 0,-10 23-5 0,-33 19-1 0,0-10 5 0,0 1 1 0,32-11 1 0,32-1 3 0,24 12 0 0,20 10-2 0,45 11-1 0,-1 33 0 0,55-11-1 0,10 0 1 0,33-11-1 0,22 1 2 0,21-45 1 0,1-10 2 0,-2-22-2 0,-8 0 0 0,-2-33-2 0,12-9 0 0,9-23 1 0,-42-2 1 0,-10-9 1 0,-34-11 2 0,-10-22 5 0,-33 1 5 0,-33-1-4 0,-32 11-6 0,-44 11-5 0,-11 22-1 0,-43 43-1 0,-23 22-3 0,2 33-9 0,-2 10-8 0,24 33-6 0,41-11 4 0,45 0 18 0,55-21 1 0</inkml:trace>
  <inkml:trace contextRef="#ctx0" brushRef="#br0" timeOffset="12">16863 14679 0 0,'0'11'1'0,"0"11"2"0,-10-12-1 0,-1 23 0 0,0-11 0 0,-10 1 1 0,10-3-2 0,0 2 1 0,-1 11 0 0,12-22-2 0,0 10 1 0,12-10 0 0,-1 11-2 0,11-22 1 0,-1 0 0 0,12 0 0 0,-12-10 0 0,11-13 0 0,1 2-1 0,0 10 0 0,-1 1 1 0,-20-2-1 0,9 12 1 0,-9 0 0 0,-1 0 0 0,-2-11-1 0,-9 11-1 0</inkml:trace>
  <inkml:trace contextRef="#ctx0" brushRef="#br0" timeOffset="13">16918 14635 0 0,'0'0'0'0,"0"0"1"0,0 11 2 0,0 22 1 0,10 0-1 0,2 21 1 0,-1 11 1 0,-1-10 0 0,2 10 1 0,-12 0 0 0,11-32-2 0,-1-1-3 0,1-10 0 0,0-11-5 0,-1-11-15 0,-10 0-1 0</inkml:trace>
  <inkml:trace contextRef="#ctx0" brushRef="#br0" timeOffset="14">15178 14190 0 0,'-33'-11'2'0,"33"22"-3"0,0 0 0 0,0 9 1 0,12-8 0 0,-12-12 0 0</inkml:trace>
  <inkml:trace contextRef="#ctx0" brushRef="#br0" timeOffset="15">19516 13668 4 0,'0'0'0'0,"0"-11"5"0,0 22-5 0,0-11-1 0,0 11 1 0,0-11-1 0,12 10-1 0,-12-10 0 0,0 0 2 0,0-10-3 0</inkml:trace>
  <inkml:trace contextRef="#ctx0" brushRef="#br0" timeOffset="16">19365 13711 3 0,'0'0'0'0,"0"0"0"0,0-11 0 0,0 11-1 0,0 11 1 0,-12-11-2 0</inkml:trace>
  <inkml:trace contextRef="#ctx0" brushRef="#br0" timeOffset="17">15222 13930 0 0,'0'0'0'0,"-12"-23"0"0,12 12 0 0</inkml:trace>
  <inkml:trace contextRef="#ctx0" brushRef="#br0" timeOffset="18">19365 13809 18 0,'0'0'0'0,"-54"0"10"0,21-11-11 0,10 0-5 0,2 11-5 0,10-11 3 0,11 11 6 0</inkml:trace>
  <inkml:trace contextRef="#ctx0" brushRef="#br0" timeOffset="19">15124 13995 0 0,'0'0'0'0,"-12"0"0"0,24 0 0 0,9 0 0 0,-9 0 0 0</inkml:trace>
  <inkml:trace contextRef="#ctx0" brushRef="#br0" timeOffset="20">19418 13809 6 0,'0'0'2'0,"-20"-11"-3"0,20 0-2 0,0 11 1 0,0 11 0 0</inkml:trace>
  <inkml:trace contextRef="#ctx0" brushRef="#br0" timeOffset="21">19050 13766 11 0,'0'0'0'0,"-45"0"10"0,45 0-10 0,-10-11-3 0,20 11-2 0,2-11 1 0,10 0 0 0,9 0 1 0,-8 0 3 0,-1 0 0 0,0 0 0 0,-12 11-2 0</inkml:trace>
  <inkml:trace contextRef="#ctx0" brushRef="#br0" timeOffset="22">14428 14755 0 0,'0'0'0'0,"-21"11"0"0,10 11 0 0,-1-10 0 0,2-3 0 0,10 2 1 0,-11 22-1 0,11-11 0 0,0 33 0 0,21 10 0 0,-9 21 1 0,9 12-1 0,11 11 1 0,-9 21 0 0,-1-10 0 0,-2 0 0 0,3 20 0 0,-12-30 0 0,0-45-1 0,-11-12 1 0,10 12 0 0,-10-9 0 0,0-24 0 0,0-10 0 0,0-11-1 0,0-11 0 0,0 0-1 0,0 0 1 0,12 0 0 0,-1-11-1 0,-11 0 0 0,10 0 1 0,-10-10-1 0,11-1 0 0,0 22-7 0</inkml:trace>
  <inkml:trace contextRef="#ctx0" brushRef="#br0" timeOffset="23">14602 16038 8 0,'0'0'0'0,"0"0"0"0,0-12 0 0,0 12 0 0,0 0 0 0,-10 0 0 0,10 0 0 0,0 12 0 0,0-1 1 0,10 22-1 0,1 10 0 0,0 22 1 0,-1-10-1 0,-10 10 1 0,0 0-1 0,0-10 2 0,0-1-1 0,-10-21 0 0,-1-23 0 0,11 1-2 0,0-22-1 0,0-32 1 0,-11-22 0 0,1-22 1 0,-1 11-1 0,-1-1 1 0,12 12-1 0,-10 22 1 0,-1-2 0 0,11 14 0 0,-11 9 0 0,11 10 0 0,0 2 0 0,0 10 0 0,0 0 0 0,11 0-1 0,0-11 1 0,-1 11 0 0,34 0 0 0,-11 11 0 0,10-11-1 0,0 0 1 0,12-21-1 0,0-1 0 0,-12-11 1 0,1 11-1 0,-1 1 1 0,-10 10 0 0,-13-12 0 0,-8 13-1 0,10 10 1 0,-11 0 0 0,-11 0 0 0,10 10 0 0,-10-10 1 0,0 0-1 0,0 23 0 0,12-2 1 0,-12 12-1 0,11 10 1 0,10 0 0 0,-10 12-1 0,22 20 1 0,-11 3 1 0,-2-2-1 0,3 0 1 0,-1-11-1 0,-1-11 0 0,1 1 0 0,0-12-1 0,-11-21 0 0,11 0 1 0,-11-1-1 0,-2-10 0 0,3 0 0 0,-12 1 2 0,0-12-1 0,0 10 1 0,-12-10-1 0,-8 11 1 0,-25-11-1 0,-20 0 3 0,-21 0 2 0,-34 0 2 0,1-11 1 0,-12 11 0 0,11-10-4 0,12 10-3 0,21 0-3 0,22 10-10 0,9 1-22 0,36 11 9 0</inkml:trace>
  <inkml:trace contextRef="#ctx0" brushRef="#br0" timeOffset="24">13264 14179 13 0,'-10'0'0'0,"-33"22"0"0,10-2 0 0,-11 14 1 0,12-1 4 0,-12-23 3 0,0 1-2 0,-9-11-2 0,-2-11-3 0,12-10 1 0,-2-1-1 0,-8-12-1 0,-2 24-1 0,23 0 0 0,-13 10-1 0,3 10 0 0,19 12-2 0,-9 0-3 0,11 21-1 0,-1 1 6 0,22-12-12 0</inkml:trace>
  <inkml:trace contextRef="#ctx0" brushRef="#br0" timeOffset="25">12069 14221 15 0,'-22'0'1'0,"-1"-10"0"0,14 20-2 0,-2 13 1 0,-1 10-1 0,24 21 2 0,-1 11-1 0,10 11 0 0,12 0 0 0,-22-10-1 0,-1-1 2 0,2 0-1 0,-2 0 0 0,0-21 0 0,2-11 1 0,-12-12-1 0,11-21 0 0,-1 0 0 0,-10-11 0 0,0-20 0 0,12-25 0 0,-12-9-1 0,0-22 1 0,-12 0 0 0,12-11 0 0,-10 0 0 0,10 12 0 0,0 19 0 0,0 2 0 0,22 44-1 0,0-11 2 0,-12 20-2 0,11-9 1 0,2 11 1 0,-12-2-1 0,0 1 0 0,-1 11 0 0,12-11 0 0,-12 11 0 0,13 11 0 0,-13-11 0 0,22 11 0 0,-9 11 0 0,20-11 0 0,-11-11-1 0,1 10 1 0,11-20 0 0,-11-1 0 0,10-11-1 0,0 0 1 0,-9 1 0 0,-13-1 0 0,1 11 0 0,0 11 0 0,-11 0 0 0,-11 0 0 0,0 23 1 0,0 8-1 0,0 24 1 0,-11 10 0 0,11 22 0 0,0 0 0 0,0-11 0 0,11 0-1 0,-1 0 0 0,1-10 0 0,10-12 0 0,-9 0 0 0,-1 1-1 0,-1-12 1 0,13-10 0 0,-14 0 0 0,3-12 0 0,-12-10-1 0,0 1 2 0,0-2 0 0,-12-10 1 0,-20 0-1 0,-11-22 0 0,-22 0 0 0,-22-9 1 0,-1-3 4 0,2 23 1 0,-1 0-2 0,11 22-3 0,0 11-2 0,0 22-3 0,21 10-4 0,12 1-4 0,21-1-1 0,11-22 11 0,11-10-12 0</inkml:trace>
  <inkml:trace contextRef="#ctx0" brushRef="#br0" timeOffset="26">12417 11439 16 0,'0'0'0'0,"-22"-11"0"0,11 1 0 0,11 10 0 0,-12-12 0 0,12 12 0 0,12 0 0 0,-1 0 0 0,11-11 0 0,-22 11-16 0</inkml:trace>
  <inkml:trace contextRef="#ctx0" brushRef="#br0" timeOffset="27">12112 11145 16 0,'-22'-22'0'0,"-11"1"0"0,33 10 0 0,0 22-1 0,23 10-14 0</inkml:trace>
  <inkml:trace contextRef="#ctx0" brushRef="#br0" timeOffset="28">14634 14037 1 0,'-10'0'0'0,"-55"-11"0"0,43 1 0 0,-1-1 0 0,23 11-1 0,0-10 1 0,0 10 0 0,12-12 0 0,-1 1 0 0</inkml:trace>
  <inkml:trace contextRef="#ctx0" brushRef="#br0" timeOffset="29">12102 11254 17 0,'-33'0'-1'0,"21"43"0"0,12-32-14 0</inkml:trace>
</inkml:ink>
</file>

<file path=ppt/ink/ink18.xml><?xml version="1.0" encoding="utf-8"?>
<inkml:ink xmlns:inkml="http://www.w3.org/2003/InkML">
  <inkml:definitions>
    <inkml:context xml:id="ctx0">
      <inkml:inkSource xml:id="inkSrc0">
        <inkml:traceFormat>
          <inkml:channel name="X" type="integer" min="-10000" max="10000" units="dev"/>
          <inkml:channel name="Y" type="integer" min="-10000" max="10000" units="dev"/>
          <inkml:channel name="F" type="integer" max="255" units="dev"/>
          <inkml:channel name="T" type="integer" units="dev"/>
        </inkml:traceFormat>
        <inkml:channelProperties>
          <inkml:channelProperty channel="X" name="resolution" value="1" units="1/dev"/>
          <inkml:channelProperty channel="Y" name="resolution" value="1" units="1/dev"/>
          <inkml:channelProperty channel="F" name="resolution" value="1" units="1/dev"/>
          <inkml:channelProperty channel="T" name="resolution" value="0" units="1/dev"/>
        </inkml:channelProperties>
      </inkml:inkSource>
      <inkml:timestamp xml:id="ts0" timeString="2023-03-16T04:03:29.915"/>
    </inkml:context>
    <inkml:brush xml:id="br0">
      <inkml:brushProperty name="width" value="0.05292" units="cm"/>
      <inkml:brushProperty name="height" value="0.05292" units="cm"/>
      <inkml:brushProperty name="color" value="#FF0000"/>
      <inkml:brushProperty name="antiAliased" value="0"/>
    </inkml:brush>
  </inkml:definitions>
  <inkml:trace contextRef="#ctx0" brushRef="#br0">22408 4284 6 0,'0'0'0'0,"-9"0"3"0,18-11-1 0,14 0-1 0,20 0 0 0,1 1-1 0,10 10 1 0,1-11-2 0,-1 11 1 0,1 0-1 0,10 11 0 0,-12-11-2 0,12 0 1 0,-9 0 1 0,-2-11 0 0,-33 11-3 0</inkml:trace>
  <inkml:trace contextRef="#ctx0" brushRef="#br0" timeOffset="1">-468 10243 115 0,'12'-11'-85'0,"21"-11"59"0,-23 0 22 0</inkml:trace>
  <inkml:trace contextRef="#ctx0" brushRef="#br0" timeOffset="2">-1316 10384 255 0,'1'-98'0'0,"64"0"0"0,109-43 0 0,86-11 0 0,89-1 0 0,108-75 0 0,-457 228 0 0</inkml:trace>
  <inkml:trace contextRef="#ctx0" brushRef="#br0" timeOffset="3">-1664 10427 255 0,'1'-21'0'0,"42"-23"0"0,153-86 0 0,76 32 0 0,43 22 0 0,99 32 0 0,128 32 0 0,88 3 0 0,98 41 0 0,459 186 0 0,-1177-218 0 0</inkml:trace>
  <inkml:trace contextRef="#ctx0" brushRef="#br0" timeOffset="4">-1067 11689 255 0,'1'0'0'0,"-22"22"0"0</inkml:trace>
  <inkml:trace contextRef="#ctx0" brushRef="#br0" timeOffset="5">-1088 11330 255 0,'1'0'0'0,"-45"0"0"0,44 0 0 0,-10 54 0 0,10-10 0 0</inkml:trace>
  <inkml:trace contextRef="#ctx0" brushRef="#br0" timeOffset="6">22333 18648 255 0,'0'-120'0'0,"0"-98"0"0,0-31 0 0,0 249 0 0</inkml:trace>
</inkml:ink>
</file>

<file path=ppt/ink/ink19.xml><?xml version="1.0" encoding="utf-8"?>
<inkml:ink xmlns:inkml="http://www.w3.org/2003/InkML">
  <inkml:definitions>
    <inkml:context xml:id="ctx0">
      <inkml:inkSource xml:id="inkSrc0">
        <inkml:traceFormat>
          <inkml:channel name="X" type="integer" min="-10000" max="10000" units="dev"/>
          <inkml:channel name="Y" type="integer" min="-10000" max="10000" units="dev"/>
          <inkml:channel name="F" type="integer" max="255" units="dev"/>
          <inkml:channel name="T" type="integer" units="dev"/>
        </inkml:traceFormat>
        <inkml:channelProperties>
          <inkml:channelProperty channel="X" name="resolution" value="1" units="1/dev"/>
          <inkml:channelProperty channel="Y" name="resolution" value="1" units="1/dev"/>
          <inkml:channelProperty channel="F" name="resolution" value="1" units="1/dev"/>
          <inkml:channelProperty channel="T" name="resolution" value="0" units="1/dev"/>
        </inkml:channelProperties>
      </inkml:inkSource>
      <inkml:timestamp xml:id="ts0" timeString="2023-03-21T04:38:34.900"/>
    </inkml:context>
    <inkml:brush xml:id="br0">
      <inkml:brushProperty name="width" value="0.05292" units="cm"/>
      <inkml:brushProperty name="height" value="0.05292" units="cm"/>
      <inkml:brushProperty name="color" value="#FF0000"/>
      <inkml:brushProperty name="antiAliased" value="0"/>
    </inkml:brush>
  </inkml:definitions>
  <inkml:trace contextRef="#ctx0" brushRef="#br0">4719 12579 14 0,'0'-9'1'0,"0"-2"2"0,0 11-4 0,0 20 2 0,0 25 0 0,9-2 2 0,-9 23 2 0,12-1 2 0,-1-11 0 0,-1 11-1 0,2-10-2 0,-1-1-1 0,-1-10-3 0,2-1 1 0,-2-10-1 0,12-11 1 0,-11 0 0 0,-1-12-1 0,2 1 0 0,-1 1 0 0,-11-12-5 0,11 0-13 0,-22 0-3 0,11-23 8 0</inkml:trace>
  <inkml:trace contextRef="#ctx0" brushRef="#br0" timeOffset="1">4773 12461 18 0,'0'-12'2'0,"0"-9"3"0,0 21-6 0,11 21 0 0,11 13 0 0,10-13 2 0,12 1-1 0,-2 0 2 0,13-11 2 0,10-11 2 0,0 0-2 0,-10 0-2 0,11-11-1 0,-1 11-1 0,-11 0 0 0,-10-11 0 0,-12 11 1 0,0 0-1 0,-20 0 0 0,-1 0 1 0,-1 11 0 0,-10 0 1 0,0 21 0 0,0 1-1 0,0 10 1 0,11 12-1 0,-11-1 0 0,11 0 1 0,11 12-2 0,-11-12 1 0,11 0-1 0,-2 2 0 0,3-3 0 0,-1-10 0 0,-11-9 1 0,-1-13-1 0,2 1 0 0,-2-11 2 0,-10-1 0 0,-10 12-1 0,-12-10-1 0,-11-2 0 0,-10 1-1 0,-12-11 0 0,-10 0 0 0,-22-11 1 0,32 1 1 0,-20-13-1 0,19 12 0 0,14 1 0 0,9 10-2 0,10 0-3 0,14-11-7 0,9 11-7 0,0 0 10 0,21 0 8 0,-10 0-12 0</inkml:trace>
  <inkml:trace contextRef="#ctx0" brushRef="#br0" timeOffset="2">5076 12885 16 0,'0'0'0'0,"-9"-11"0"0,9 11 0 0,-11-11 1 0,11 11 3 0,-12-11 1 0,2 11-3 0,-12 0 0 0,-11 0-1 0,12 11 0 0,-13 0 0 0,13 11 0 0,0-11-1 0,10-11 1 0,11 10-1 0,0-10 0 0,11 11 0 0,10-11 1 0,0 11-1 0,13-11 0 0,-13 11 0 0,1 0 1 0,0 0-1 0,-11 0 1 0,-1 1 1 0,-10-3 1 0,0 2 2 0,0 0-1 0,-10 0-2 0,-1 0 0 0,0 1-1 0,0-12 0 0,-11 10-1 0,12-10 0 0,-1 0-1 0,11 0-5 0,11 0-27 0,9 0 29 0,-8 0-10 0</inkml:trace>
  <inkml:trace contextRef="#ctx0" brushRef="#br0" timeOffset="3">5174 12995 36 0,'0'0'0'0,"-20"-23"20"0,20 23-20 0,-12 23-1 0,34 8 0 0,-12-9 1 0,2 21 0 0,9-9-1 0,-9-3 0 0,-1 3-9 0,10-13-15 0,0-9 8 0</inkml:trace>
  <inkml:trace contextRef="#ctx0" brushRef="#br0" timeOffset="4">6066 12961 16 0,'0'0'0'0,"0"-11"10"0,0 0-9 0,0 11-5 0,12 11-2 0,-1-11 2 0,-1 0 3 0,-10 0 1 0,0 0 1 0,0 0 0 0,11 0 2 0,-11 0-3 0,0 11 1 0,0-11-1 0,0 0 0 0,11 0 2 0,-1 0 0 0,2 0 0 0,-12 0 1 0,21 0 0 0,-9 11-1 0,8 0 0 0,3-11-1 0,21 12-1 0,-1-12 1 0,22 0-2 0,1-12 1 0,21 1-2 0,-11 0 1 0,-1 11-1 0,-10 0 0 0,-10 11 1 0,-11 0-1 0,-11 1 0 0,-1-12 0 0,1 0 0 0,-1-12-2 0,1 12-5 0,-22-11 6 0,-1 11 0 0</inkml:trace>
  <inkml:trace contextRef="#ctx0" brushRef="#br0" timeOffset="5">7534 12493 6 0,'0'0'0'0,"0"-32"3"0,0 10-1 0,0 32-4 0,12 24 3 0,-1 9 0 0,-2 1 1 0,-9 21 0 0,0 0-1 0,12 11-1 0,-12-11-2 0,11 11 0 0,-11-21 1 0,10-1-1 0,2-32 1 0,-12 11 1 0,0-33-1 0,0 10-1 0,0-20-3 0,0-23 5 0,0-11 0 0,0 35 0 0</inkml:trace>
  <inkml:trace contextRef="#ctx0" brushRef="#br0" timeOffset="6">7578 12396 7 0,'0'0'2'0,"0"-33"4"0,11 33-6 0,-1 0-1 0,24 0 1 0,9 0 0 0,0 0-1 0,12 0 1 0,-1 0 1 0,0 0 1 0,1 0 0 0,10 0-2 0,-10 0 0 0,-12 0 0 0,12 0 0 0,-23 0 0 0,1-10 0 0,-1 10 0 0,-22-12-1 0,2 12 1 0,-1 12 1 0,-1 9-2 0,2 11 1 0,-12 11-1 0,11 1 0 0,-1 11-1 0,12-1 1 0,0 11 0 0,-1 1 0 0,11-1 0 0,1-11 1 0,0 1-1 0,-1-12 1 0,2 2-1 0,-1-25 1 0,-12 13 0 0,-10-21 0 0,10-2 0 0,-21 1 0 0,0-1 1 0,0 1-1 0,0 0 1 0,-21 1-1 0,-11 9-1 0,-1 1-1 0,-21-12 1 0,-1 2 1 0,-21-12-1 0,-1-22 1 0,-9 10 1 0,-13 2-1 0,-9 10 0 0,20-11 1 0,2 11 0 0,10 0 0 0,33 0 0 0,21 0-1 0,11 0-2 0,11 0-3 0,0 0 3 0,0 11 2 0,22-11 0 0,-11 0 0 0</inkml:trace>
  <inkml:trace contextRef="#ctx0" brushRef="#br0" timeOffset="7">7839 12689 3 0,'0'0'0'0,"0"-22"1"0,0 12 1 0,0-1 0 0,0-11 1 0,0 11 1 0,0 0-2 0,0 0 1 0,-11 11-1 0,-10 0-1 0,-2 11-1 0,-9 11-1 0,-1 0 1 0,23-1-1 0,-1-10 1 0,0 11-1 0,22 0-1 0,10-1 1 0,1 1-1 0,21 0 1 0,-11 0 0 0,13-11 0 0,-12-1 0 0,-13 12 1 0,3-11-1 0,-13 11 1 0,-10-11 1 0,-10 0 1 0,-1-1-1 0,-11 1 0 0,-10 0 0 0,21-11-1 0,-22 0 1 0,21 0 0 0,-8-11-2 0,20-10-4 0,-12 10-3 0,24 0 5 0,-12 0 2 0</inkml:trace>
  <inkml:trace contextRef="#ctx0" brushRef="#br0" timeOffset="8">8068 12765 4 0,'-11'-22'9'0,"11"12"-4"0,-12 10-5 0,24 0 0 0,-12 10-1 0,11 1 1 0,-11 0 0 0,9 0 0 0,3-11 0 0,-1 11 1 0,-1 0-1 0,13 0 0 0,-12 0 0 0,-11-11 0 0,0 10 1 0,0 1 1 0,-22 11 0 0,10 0-1 0,-9 0-1 0,0-1 1 0,10-10-2 0,11-11 1 0,11 0 0 0,-2 11 0 0,24-11-1 0,1 0 1 0,9-11-2 0,0 11-6 0,-11 0-2 0,13 0 7 0,-24 0 3 0</inkml:trace>
  <inkml:trace contextRef="#ctx0" brushRef="#br0" timeOffset="9">8535 12874 3 0,'-22'-11'5'0,"0"0"-3"0,12 11-2 0,20 11-1 0,2-11 1 0,31 0 0 0,-11 11 1 0,23-11 3 0,-1-11 2 0,0-11-1 0,11 11-2 0,-10-10-2 0,20 10 0 0,3-11 0 0,-13 11-2 0,0 0-6 0,0 0-4 0,1 1 3 0,-24 10 4 0</inkml:trace>
  <inkml:trace contextRef="#ctx0" brushRef="#br0" timeOffset="10">9655 12820 8 0,'-11'-22'11'0,"-11"11"-7"0,22 11-4 0,0 0-1 0,10-11-1 0,13 11-1 0,-1-11-1 0,-1 11 1 0,1 0-1 0,-12 0 2 0,2 0-2 0</inkml:trace>
  <inkml:trace contextRef="#ctx0" brushRef="#br0" timeOffset="11">9905 12874 14 0,'0'-22'8'0,"-12"11"-6"0,12 11-3 0,12 0 0 0,-1 0 1 0,11-11-3 0,0 1-2 0,-12 10 1 0,12-11-1 0,-11 11 4 0,-1 0-3 0</inkml:trace>
  <inkml:trace contextRef="#ctx0" brushRef="#br0" timeOffset="12">10134 12830 14 0,'-11'-21'16'0,"11"21"-15"0,11 0-2 0,-2 11 1 0,24-11 0 0,-10 0-5 0,-2 0-7 0,0 0 5 0,-9 10 1 0</inkml:trace>
  <inkml:trace contextRef="#ctx0" brushRef="#br0" timeOffset="13">10752 12418 14 0,'0'-34'3'0,"0"13"1"0,0 11-4 0,0 10 0 0,12-12 2 0,-12 12 0 0,0 0 3 0,11 33 1 0,-11 21-1 0,0 32-3 0,10 2-2 0,2 10-1 0,10 0 0 0,-1-22 0 0,12-11 0 0,-11-9 0 0,-12-25 1 0,1-9-1 0,-11 0-4 0,0-11-7 0,0-11 1 0,0 0 2 0</inkml:trace>
  <inkml:trace contextRef="#ctx0" brushRef="#br0" timeOffset="14">10306 12863 7 0,'-9'0'0'0,"-2"-11"1"0,-1 11 3 0,12 0 3 0,0-11-2 0,0 11-2 0,23-11-1 0,-2 11 0 0,23 0 0 0,-2 0-1 0,25 0-1 0,-14-10 1 0,12 10-1 0,-20 0-13 0,-25 0 1 0,-8 10 2 0</inkml:trace>
  <inkml:trace contextRef="#ctx0" brushRef="#br0" timeOffset="15">10808 12353 15 0,'0'-12'4'0,"-23"-10"4"0,13 22-7 0,10 0-1 0,10 0 0 0,2-10 1 0,20 10-1 0,12 0 1 0,20 0 0 0,13 0 2 0,9-21-1 0,12 9-1 0,1 1 0 0,-1-11 0 0,0 11 1 0,0 2-1 0,-12-14 1 0,1 12 0 0,-22 0 0 0,0 0-1 0,-21 0 0 0,-11 11 2 0,-22-11-2 0,-1 11 1 0,-10 0 3 0,-21 11-2 0,9 11-2 0,-20 11-1 0,11 21 0 0,-1-10-1 0,11 10 0 0,11 11 1 0,11 11-1 0,11-1 1 0,-1 3-1 0,23 8 1 0,0-9 0 0,-2-12 1 0,13-22-1 0,-12 1 0 0,1-12 0 0,-11-10 0 0,-22 0 1 0,0-10-1 0,0 9 1 0,-11-11 0 0,-11 1 1 0,-23 12-2 0,-8-2-3 0,-14 1 0 0,-19-12-1 0,-13 2 0 0,-9-12 2 0,-1-12 1 0,11 2 0 0,-11-2 0 0,23-9 0 0,-2 11 0 0,23-13-1 0,11 12 1 0,21 1 0 0,0-1 0 0,11 11-6 0,11 0-7 0,0 11 4 0,11-11 0 0</inkml:trace>
  <inkml:trace contextRef="#ctx0" brushRef="#br0" timeOffset="16">11112 12657 13 0,'0'0'0'0,"0"-22"0"0,0 11 1 0,0 0 1 0,11 0 0 0,-11 0 0 0,10-1 1 0,-10 12 0 0,0-9 0 0,12 9 1 0,-1 0-2 0,-11 0 0 0,9 9 1 0,-9 14 2 0,12 21 0 0,-1-12-2 0,-11 33-1 0,10-10-2 0,2-12 0 0,-1 1 0 0,-1-12 0 0,2-10 0 0,-12-11 1 0,0 0-2 0,0-11-1 0,10-11-41 0,-10 0 33 0</inkml:trace>
  <inkml:trace contextRef="#ctx0" brushRef="#br0" timeOffset="17">11145 12570 12 0,'0'0'1'0,"-12"0"-1"0,12 0 0 0,0 0 0 0,12-11 0 0,-12 0 1 0,11 11 0 0,-11-11 4 0,0 11 1 0,0-11-1 0,0 11 1 0,0 0 0 0,-11 11-4 0,-1 0-1 0,-9 11 0 0,-12 10-1 0,1 1-1 0,20-11 1 0,2-12-1 0,10 1 1 0,22 0 0 0,-1 0 0 0,23-11 0 0,9 11 0 0,3-11 0 0,-2 11 0 0,-11 0 0 0,-21 10 1 0,-11 1-1 0,0 0 0 0,-22 0 1 0,-10 10 0 0,-1 1 0 0,-11-11 0 0,-11 10-1 0,11-21 2 0,12 0 0 0,0 0-2 0,-2-11 0 0,13 0 1 0,-1-11-1 0,11 0-1 0,-12 11-3 0,12-11-5 0,12 0-7 0,9 0 3 0,2 1 12 0,-14 10-10 0</inkml:trace>
  <inkml:trace contextRef="#ctx0" brushRef="#br0" timeOffset="18">11438 12722 15 0,'0'0'0'0,"-11"-11"8"0,0 0-6 0,1 11-1 0,10 0 0 0,0 0 1 0,10 11 1 0,-10 21 1 0,11 1-3 0,0 0-1 0,-1-1 0 0,2 1 0 0,-1-22 0 0,-11 11 0 0,10-22 0 0,2 0-1 0,-12 10-4 0,11-20-5 0,-2 10 3 0,3-22 6 0,9 0 1 0,2-11 0 0,-13 1 0 0,12 10 1 0,-22 11-1 0,10 0 1 0,-10 11 3 0,-10 0-1 0,10 0 0 0,-10 22 2 0,-2 0 3 0,2 0-2 0,-1-1-1 0,11 12-3 0,11-11-1 0,11-11 0 0,-2 10 0 0,3-21 0 0,-1 0 1 0,-1 0 0 0,-10-11 0 0,0-10-1 0,-1-1 0 0,-10 0 1 0,-10 0-2 0,-1 12 1 0,-10-12 0 0,-2 11-1 0,13 11 0 0,-1 0-3 0,-1 11-10 0,12 0-11 0,12 10 11 0,-1-10-1 0</inkml:trace>
  <inkml:trace contextRef="#ctx0" brushRef="#br0" timeOffset="19">11754 12037 21 0,'0'0'0'0,"-55"-22"11"0,33 22-10 0,-11 11-1 0,0 11 0 0,23-12 2 0,10-10-1 0,0 0 1 0,10-10-1 0,2-12-1 0,32-22 1 0,10-10-5 0,11-11-4 0,11 0 1 0,0-12 3 0,-22 0 4 0,-10 24-4 0,-33 41-9 0</inkml:trace>
  <inkml:trace contextRef="#ctx0" brushRef="#br0" timeOffset="20">11982 12613 12 0,'0'0'4'0,"0"0"-2"0,22-11 2 0,10-12-2 0,22 14 0 0,11-13-1 0,0 11 0 0,12 0-1 0,-11 11 0 0,-12 0 0 0,-1 0-1 0,-8 0 1 0,-2 0-4 0,0 11-3 0,-31-11-9 0</inkml:trace>
  <inkml:trace contextRef="#ctx0" brushRef="#br0" timeOffset="21">11732 13526 20 0,'0'0'0'0,"-11"-21"11"0,-1 21-8 0,12 21-2 0,-10 1 1 0,10 0 0 0,-11 10 1 0,11 1-2 0,0 0 0 0,-11 21 0 0,-10 11-2 0,-1 22-11 0,-21 11-7 0,31-65 6 0</inkml:trace>
  <inkml:trace contextRef="#ctx0" brushRef="#br0" timeOffset="22">7937 12353 8 0,'0'-12'1'0,"-11"-31"5"0,11 21-4 0,0-11 1 0,0-10-1 0,11-22 2 0,-1-33 0 0,-10 0 1 0,0 0 0 0,0-1-2 0,0 13-1 0,-10 21-1 0,20 11-8 0,-10 43-12 0,0-1-1 0</inkml:trace>
  <inkml:trace contextRef="#ctx0" brushRef="#br0" timeOffset="23">8339 12374 9 0,'-11'-33'7'0,"22"11"-6"0,22 1 0 0,32-23 0 0,11-21-1 0,1 0-3 0,-1 10 0 0,-11 1 1 0,0 0 1 0,-32 32 1 0,-23 11-10 0</inkml:trace>
  <inkml:trace contextRef="#ctx0" brushRef="#br0" timeOffset="24">7752 13331 0 0,'0'0'0'0,"22"-55"1"0,0 23 0 0,-2 21-1 0,3-11 0 0,-13 22 0 0,-10 0 0 0,-21 33 0 0,-11 21 0 0,-12 22 0 0,1 11-1 0,-12 22 1 0,12-11-1 0,21-22 1 0,11-22 0 0,-1-21 0 0</inkml:trace>
  <inkml:trace contextRef="#ctx0" brushRef="#br0" timeOffset="25">8416 13418 0 0,'0'0'0'0,"0"0"0"0,0 21 0 0,9 1 1 0,3 11-1 0,9-1 0 0,2 1 0 0,9 0 0 0,1-1 1 0,-1-10-1 0,12 11 0 0,0-23 0 0,-12 12-2 0,-32-11 2 0</inkml:trace>
  <inkml:trace contextRef="#ctx0" brushRef="#br0" timeOffset="26">7436 12504 20 0,'-10'-32'11'0,"10"9"-6"0,-11 13-2 0,-1-23-1 0,-20-10 0 0,-11-11 1 0,-22-1 1 0,-22 12-3 0,-11 10-1 0,10 11-4 0,13 22-12 0,10 22 0 0,32 0 1 0</inkml:trace>
  <inkml:trace contextRef="#ctx0" brushRef="#br0" timeOffset="27">5207 12418 17 0,'-10'0'0'0,"-1"0"1"0,11 0-1 0,0 0 1 0,0-12 2 0,21-20-1 0,12-23 0 0,22-21-1 0,10-22-1 0,0-10 1 0,-10-1 1 0,-1 11-2 0,-33 22-10 0,-9 22 2 0,-12 32-4 0</inkml:trace>
  <inkml:trace contextRef="#ctx0" brushRef="#br0" timeOffset="28">4686 12330 14 0,'0'-11'1'0,"-11"-10"8"0,-11-1-2 0,11-22-4 0,-10 1 0 0,-2-1-2 0,2-10 1 0,-11 0-1 0,-12 10 0 0,1 1-4 0,10 10-5 0,0 22-4 0,1 0 7 0,20 11-9 0</inkml:trace>
  <inkml:trace contextRef="#ctx0" brushRef="#br0" timeOffset="29">4708 13135 23 0,'-12'-10'5'0,"-42"-13"4"0,10 2-5 0,-9 21-3 0,-2-11-1 0,1 11 0 0,-11 0-2 0,-23 11-4 0,22 10-2 0,24 12-3 0,9 10 6 0,22-21-5 0</inkml:trace>
  <inkml:trace contextRef="#ctx0" brushRef="#br0" timeOffset="30">5219 13635 35 0,'-12'-11'13'0,"-21"0"-12"0,13 66-4 0,-13 32-10 0,0 11-3 0,1 21 13 0,20-96-11 0</inkml:trace>
  <inkml:trace contextRef="#ctx0" brushRef="#br0" timeOffset="31">5632 13449 33 0,'0'-20'15'0,"0"20"-13"0,11 10-3 0,21 45 0 0,11-1 0 0,22 0-1 0,12 12-1 0,-11 10-6 0,9 0-10 0,2 22 5 0</inkml:trace>
  <inkml:trace contextRef="#ctx0" brushRef="#br0" timeOffset="32">8720 12700 0 0,'0'-11'0'0,"11"0"0"0,-1-10 0 0,-10 10 0 0,12 0 0 0,-2 0 1 0,-10 11-2 0,10 11 1 0,2 21 0 0,-12-21 0 0,11 44 0 0,-11-1 0 0,0-11 0 0,0 1 0 0,0-11 0 0,0-1 0 0,-11-10 0 0,11-11 0 0,-12 0 0 0,12 1 0 0,0-12 0 0,0 0 0 0,0-12 0 0,12-10 0 0,-12-22 0 0,11-10 0 0,-1 0 0 0,2-12 0 0,-1 12 0 0,10 11 1 0,-21 10-1 0,11 11 0 0,-11 10 0 0,0 12 0 0,0 0 0 0,0 0 0 0,-11 0 0 0,11 23 0 0,-11 10 0 0,1 32-1 0,-1 0 1 0,-1 0 0 0,2-10 0 0,10-12 0 0,0-21 0 0,0-11 0 0,0 0 0 0,0-11 0 0,0 0 0 0,0-11 0 0,0-22 0 0,10-21 0 0,-10 43 0 0</inkml:trace>
  <inkml:trace contextRef="#ctx0" brushRef="#br0" timeOffset="33">8687 12678 0 0,'0'0'0'0,"0"-11"0"0,-11 1 0 0,11 10 0 0,0 0 0 0,-10 0 0 0,20 10 0 0,-10 12 0 0,22 0 0 0,0 0 0 0,-1-1 0 0,11 1 0 0,-9 11 0 0,10-12 0 0,-1-10 0 0,-10 11 0 0,11-11 0 0,-13-11 0 0,-8 11 0 0,-1-11 0 0,-1 0 0 0,-10 0 0 0,0 0 0 0,0 0 0 0,12 0 0 0</inkml:trace>
  <inkml:trace contextRef="#ctx0" brushRef="#br0" timeOffset="34">7371 12939 3 0,'0'-22'0'0,"0"-10"0"0,-10 21 0 0,10 11 0 0,0 0 0 0,0 0 0 0,0 11 0 0,0-11 0 0,0 0 0 0,0 0 0 0,10 0 0 0,-10-11 0 0,12 11 0 0,8 11-1 0,3 0 1 0,-23-11-2 0</inkml:trace>
</inkml:ink>
</file>

<file path=ppt/ink/ink2.xml><?xml version="1.0" encoding="utf-8"?>
<inkml:ink xmlns:inkml="http://www.w3.org/2003/InkML">
  <inkml:definitions>
    <inkml:context xml:id="ctx0">
      <inkml:inkSource xml:id="inkSrc0">
        <inkml:traceFormat>
          <inkml:channel name="X" type="integer" min="-10000" max="10000" units="dev"/>
          <inkml:channel name="Y" type="integer" min="-10000" max="10000" units="dev"/>
          <inkml:channel name="F" type="integer" max="255" units="dev"/>
          <inkml:channel name="T" type="integer" units="dev"/>
        </inkml:traceFormat>
        <inkml:channelProperties>
          <inkml:channelProperty channel="X" name="resolution" value="1" units="1/dev"/>
          <inkml:channelProperty channel="Y" name="resolution" value="1" units="1/dev"/>
          <inkml:channelProperty channel="F" name="resolution" value="1" units="1/dev"/>
          <inkml:channelProperty channel="T" name="resolution" value="0" units="1/dev"/>
        </inkml:channelProperties>
      </inkml:inkSource>
      <inkml:timestamp xml:id="ts0" timeString="2023-03-09T15:03:48.397"/>
    </inkml:context>
    <inkml:brush xml:id="br0">
      <inkml:brushProperty name="width" value="0.05292" units="cm"/>
      <inkml:brushProperty name="height" value="0.05292" units="cm"/>
      <inkml:brushProperty name="color" value="#FF0000"/>
      <inkml:brushProperty name="antiAliased" value="0"/>
    </inkml:brush>
  </inkml:definitions>
  <inkml:trace contextRef="#ctx0" brushRef="#br0">3196 13961 0 0,'0'0'0'0,"-11"11"0"0,1-11 0 0,-2 11 0 0,12-11 0 0,0 0 0 0,0 0 0 0,0 12 0 0,0-12 0 0,0 0 0 0,12 0 1 0,-12 0-1 0,0 10 2 0,0-10 0 0,0 0 1 0,0 11 1 0,0-11-2 0,10 0-7 0,1 0-4 0,0 0 9 0,-11-11 0 0</inkml:trace>
  <inkml:trace contextRef="#ctx0" brushRef="#br0" timeOffset="1">3163 14026 0 0,'0'-10'0'0,"0"10"0"0,0 0 0 0</inkml:trace>
  <inkml:trace contextRef="#ctx0" brushRef="#br0" timeOffset="2">3163 14005 0 0,'-10'0'0'0,"10"-10"0"0,-11 10 2 0,11 0 0 0,0 0 0 0,0 0 1 0,11-12 1 0,21 12 1 0,1 0 3 0,10-11 1 0,22 11-1 0,-10 0-1 0,20-11-1 0,23 11-2 0,-10 0-2 0,21-11 1 0,9 1-1 0,3 10 1 0,9-10 1 0,12-2-1 0,-1 12 1 0,12-11-1 0,-1 0-1 0,-1 11 2 0,13-11-2 0,-1 0-1 0,0 0-1 0,-11 1 0 0,0-1-1 0,12 0-2 0,-13 11-2 0,2-11 0 0,-1 11 0 0,-11 0-2 0,12 0 1 0,-13 0-1 0,-8-11 2 0,-13 11 1 0,-22-11 1 0,1 0-1 0,-21-10 1 0,-34 10 0 0,-10 0-2 0,-11 11-3 0,-12-11-2 0,-20 11 2 0,-1 0 7 0,0 0 1 0</inkml:trace>
  <inkml:trace contextRef="#ctx0" brushRef="#br0" timeOffset="3">3228 14255 0 0,'-10'0'0'0,"-1"0"0"0,0 0 0 0,11 0 0 0,-11 0 0 0,11 0 0 0,-10 0 0 0,10 0 0 0,-12 0 0 0,12 0 0 0,0 11 0 0,0-11 0 0,0 0 0 0,0 0 0 0,12 0 1 0,9 0 0 0,1 0 0 0,0 0 0 0,10-11 0 0,12 11 0 0,-2 0 0 0,14-11 1 0,9 0-1 0,10-1 1 0,2 2-1 0,21 0 0 0,-11 10-1 0,-1-11 0 0,24 11 2 0,-12-11-1 0,9 11 1 0,-9-11-1 0,0 11 0 0,-10-12 0 0,-1 12 0 0,0 0-1 0,-11-10 1 0,-1 10 1 0,2 0-2 0,9-11 1 0,13 11 0 0,-13-10-1 0,2-1 0 0,10 11-1 0,-1-11 2 0,-9-1-2 0,10 2 1 0,0 10-1 0,9-11 0 0,3 1-1 0,-12-2-1 0,22 1 1 0,-23 0 0 0,1 11 0 0,10-10-1 0,2 10 2 0,-12-11-1 0,21 11 0 0,-65-10 2 0,44 10-1 0,-21-12 1 0,-24 12-1 0,2-11 1 0,20 11-1 0,-20 0 0 0,10-11 0 0,-10 0 0 0,-12 1 1 0,1 0 0 0,0-2 0 0,-11 12 0 0,-24-11 0 0</inkml:trace>
  <inkml:trace contextRef="#ctx0" brushRef="#br0" timeOffset="4">7230 13755 0 0,'0'0'0'0,"11"0"0"0,-11 0 1 0,11-11 1 0,0 11-1 0,-11 0 0 0,10-11 1 0,13 11 1 0,-2-11-1 0,0 11-1 0,12 0-1 0,-1 0-2 0,1 0 0 0,11 0 0 0,10 0 0 0,-10-11 0 0,11 11 1 0,-12 0 0 0,-10 0 0 0,-1-11 1 0,1 11 0 0,-23 0 0 0,-10 0 0 0,0 0 0 0,-21 0 0 0,10 0 0 0,-10 0 0 0</inkml:trace>
  <inkml:trace contextRef="#ctx0" brushRef="#br0" timeOffset="5">3456 13581 2 0,'0'0'0'0,"0"-33"0"0,0-10 0 0,0-1 0 0,0 12 1 0,0-23-1 0,0 12 2 0,0 0 2 0,0 9 2 0,0 13 2 0,0 11 1 0,0 10-1 0,0 0-4 0,0 21-2 0,-10 33 1 0,10 11-3 0,0 11 0 0,0-1 0 0,10 3 0 0,-10-2 0 0,0-22 0 0,0 0 0 0,0-10 1 0,0-1-1 0,-10 1 0 0,10-21 0 0,0-3-2 0,0-9-3 0,10 0-9 0,2-11-1 0,9-32 4 0,2-1 10 0,-23 11-1 0</inkml:trace>
  <inkml:trace contextRef="#ctx0" brushRef="#br0" timeOffset="6">3577 13288 4 0,'0'0'0'0,"-11"-23"1"0,11 12 0 0,0 1-1 0,-12 10 4 0,12 0 4 0,-10 21 2 0,10 23 4 0,0 10-7 0,0 1-3 0,0 10-2 0,10 0-1 0,-10 11 0 0,0-11 0 0,0 1 0 0,12-12-2 0,-12 0 1 0,0 1-1 0,0-23-3 0,0-21-9 0,0 0-10 0,0-33 9 0,0-21 11 0</inkml:trace>
  <inkml:trace contextRef="#ctx0" brushRef="#br0" timeOffset="7">3207 12657 1 0,'-11'-11'0'0,"11"-11"1"0,0 11-1 0,0 0 1 0,0-12 2 0,0 23 1 0,0 0 1 0,0 12 4 0,11 21-4 0,-11 32-3 0,11 11 0 0,-1 11-2 0,-10 0 0 0,12 0-1 0,-12-22 1 0,11-10 1 0,-11-1 1 0,0-31 0 0,0-2 4 0,0-21-1 0,0 0 1 0,0 0-3 0,0-11-2 0,10-11-1 0,-10 11 0 0,11-21-1 0,10 20 0 0,2 2 1 0,-13-1 0 0,13 11 1 0,-2 0-1 0,23 11 1 0,-12-11 0 0,11 10 1 0,1-10-1 0,11-10 0 0,-24-1 1 0,14 1-2 0,-12 10 1 0,-12-12 0 0,-10 12-1 0,-1-11 1 0,-10 11 0 0,0 0 2 0,0-11-2 0,-10 1 1 0,-1-1 0 0,-1-22 0 0,3 0 0 0,-2 1-1 0,-1-12 0 0,12 1 1 0,0-12-1 0,0-10 1 0,0 22 1 0,0-12-1 0,0 12-1 0,12 21-1 0,-12-10 1 0,11 21-1 0,-11 0 0 0,0 11 0 0,-11 0 1 0,11 0-1 0,-22 0 0 0,11 11 0 0,0 0 0 0,-22-2 0 0,1 3 0 0,-12-1-1 0,-21 0-1 0,-12 0 0 0,-9 0 0 0,9 0 0 0,12 0 1 0,10-11-1 0,24 10-14 0,20-10-37 0,11 11 38 0</inkml:trace>
  <inkml:trace contextRef="#ctx0" brushRef="#br0" timeOffset="8">14830 18898 255 0</inkml:trace>
  <inkml:trace contextRef="#ctx0" brushRef="#br0" timeOffset="9">3967 14320 2 0,'0'0'-1'0,"12"-11"0"0</inkml:trace>
  <inkml:trace contextRef="#ctx0" brushRef="#br0" timeOffset="10">4077 14298 2 0,'0'-10'0'0,"0"10"0"0,0-11 2 0,0 0 1 0,0 0 1 0,0 0 2 0,10 0 1 0,-10-1 0 0,0 2 0 0,0 10-1 0,12 0-4 0,-12 22 2 0,11 22 0 0,-1 10-1 0,1 11-1 0,0 11 0 0,-11 0-1 0,10 1 1 0,-10 10 1 0,0-22-2 0,12-11 0 0,-12-10 0 0,11-23-1 0,-1-10-1 0,-10-11-1 0,12-11-7 0,-1-10-12 0,10-12-6 0,-10 0 20 0,-11 12 4 0</inkml:trace>
  <inkml:trace contextRef="#ctx0" brushRef="#br0" timeOffset="11">4283 14374 2 0,'0'-10'0'0,"-10"-1"0"0,-1 0 1 0,-1-11-1 0,12 11 2 0,0 0 3 0,0 1 3 0,0-1 2 0,0 0 1 0,0 0 0 0,0 22 6 0,0 21-13 0,0 12-2 0,0 21 0 0,12-11-1 0,-1 12-1 0,-11-1 1 0,10-11-1 0,-10-10 1 0,12-1-1 0,-12-10 1 0,10-11-3 0,-10-10-4 0,10 8-9 0,-10-9-10 0,12-11 0 0,-12 11 19 0</inkml:trace>
  <inkml:trace contextRef="#ctx0" brushRef="#br0" timeOffset="12">3881 15005 2 0,'0'0'0'0,"-12"0"1"0,12 0 1 0,-9 0 3 0,-2 0 2 0,-1 0 3 0,2 0 3 0,10-10-6 0,0 10-2 0,-11 0 0 0,11 10 3 0,-12 1 1 0,12-11 0 0,0 10-3 0,0 2-4 0,12-1-1 0,9-11 0 0,23 0-1 0,10-11 1 0,1-1-1 0,21-19 1 0,-11 19-2 0,-11 2 0 0,1-2 1 0,-22 12-1 0,-1 0 1 0,-22 0 0 0,2 0 1 0,9 0-1 0,-21 0 1 0,0 0 0 0,0 0 1 0,0-10 0 0,0 10-2 0,0-11 0 0,0 11 1 0,12-10-2 0,-12 10 1 0,11 0 0 0,-1-12 1 0,1 12-2 0,-11 0 1 0,11 0 1 0,-11 0-1 0,10 0 0 0,-10 12 0 0,0-12 0 0,12 10 1 0,-12 11 0 0,0 13-1 0,11-3 0 0,0 13 0 0,0 0 1 0,-11-2 0 0,10 3-1 0,-10-2 0 0,0 1 1 0,10-1-1 0,-10 1 2 0,0-12-1 0,-10-10 0 0,10 0-1 0,0-11 1 0,0 0 0 0,0-11 0 0,0 0 1 0,0 0 1 0,0 0-3 0,0 0 0 0,0 0-1 0,0 0 1 0,-10 0 1 0,10 0-1 0,-33 0 1 0,0 11-1 0,1-1 1 0,-13 1-1 0,3 11 1 0,-23-11 1 0,-12 11 0 0,12-10 1 0,-1-3 1 0,13 2-1 0,-2 0 0 0,23 0-2 0,9-11-1 0,2 11 1 0,21 1-2 0,0-12 0 0,0 10 0 0,11-10-1 0,-1 0 2 0,2 0-1 0,-1-10 2 0,-2 10-1 0,3-23 1 0,-12 1-1 0,11-10 1 0,-1-12-1 0,-10 1 0 0,0-12-1 0,0-10-2 0,-10 0 0 0,-1-11-2 0,-1 10-2 0,3 23-1 0,9 10-1 0,0 1-7 0,9 32-19 0,3 0-5 0,-1 0 33 0,-1 0 5 0</inkml:trace>
  <inkml:trace contextRef="#ctx0" brushRef="#br0" timeOffset="13">16766 18746 255 0,'0'0'0'0,"10"0"0"0,2 0 0 0,-12-44 0 0,0 22 0 0,-12-32 0 0</inkml:trace>
  <inkml:trace contextRef="#ctx0" brushRef="#br0" timeOffset="14">5272 12972 6 0,'-10'-22'0'0,"-1"-32"0"0,0 21 1 0,11 0 2 0,0 23 2 0,0-12 0 0,11 0 2 0,-11 22 1 0,11-11-3 0,-1 33-2 0,2 21 2 0,-1 23-3 0,-11 21-1 0,10 11-2 0,2 11 2 0,-12-11 0 0,0-2-2 0,0-19 1 0,0-1 0 0,0-11 1 0,0 1-1 0,0-1 0 0,0-22 0 0,0 12 0 0,0-33-1 0,11-1 0 0,-2-21-3 0,3 0-1 0,-1-21-6 0,11-1-6 0,-11-11 9 0,0 11 3 0</inkml:trace>
  <inkml:trace contextRef="#ctx0" brushRef="#br0" timeOffset="15">5534 12907 4 0,'0'0'0'0,"-12"-11"7"0,12 11-6 0,0-11 0 0,-10 11-1 0,10 22 1 0,-11 10 2 0,0 12 1 0,11 33 1 0,0 9-1 0,0 1 0 0,11 11-2 0,-11 10-1 0,11-10-1 0,-11-11 0 0,10-11 0 0,-10-21 0 0,12-12 0 0,-12-21 0 0,0-11-1 0,11-11-5 0,-11-11-10 0,10-22 7 0,-10 1 4 0</inkml:trace>
  <inkml:trace contextRef="#ctx0" brushRef="#br0" timeOffset="16">4979 12526 6 0,'0'-22'0'0,"0"11"0"0,0 1 0 0,0-1 1 0,0 0 2 0,0-1 3 0,0 12 4 0,0 0-2 0,10 23-4 0,-10 19-2 0,12 3 0 0,-1 9-2 0,0 0 1 0,0 1-1 0,-1-1 0 0,2-10 2 0,-12-12-1 0,11 1 2 0,-11-11 0 0,0-12 0 0,0-10 0 0,9 0 1 0,-9-10-1 0,12-1-3 0,-1-11 0 0,11 11 0 0,-11 0 0 0,11 0-1 0,-2 0 1 0,3 11 0 0,10 11-1 0,-1-11 1 0,11 22-1 0,12-22-1 0,0 0 0 0,20 0 0 0,-10-11 0 0,23-11-5 0,-23 12-3 0,-22-1 5 0,-21 0 5 0,0 11 0 0,-11 11 0 0,-11 0 0 0,0-1 1 0,-11 12 0 0,-1-22-1 0,2 11 0 0,10-11 0 0,-11 0 1 0,0 0 0 0,11 0 0 0,0-11 0 0,0 0 0 0,0 0 1 0,0-10-2 0,0-1 0 0,11 0 0 0,-11-10 0 0,11-12 1 0,-1 1-1 0,-10-12 2 0,12 1-1 0,-12-11 0 0,0 21 1 0,0-10-1 0,-12 21 1 0,12 22 1 0,-10-10 1 0,-1 21-2 0,11-11-1 0,-11 11-1 0,11 0 0 0,-10 11 0 0,-1-11 0 0,-1 10 1 0,-9 1-1 0,-1-11 1 0,-10 11 1 0,-1-11-1 0,-10 0 1 0,-12 0-2 0,-21 0 0 0,-11 12-2 0,-11-2 3 0,1 23 0 0,-1-11 4 0,21 9-4 0,1 3-3 0,22-13-3 0,21 1-19 0,23-11-11 0,-2 0 27 0</inkml:trace>
  <inkml:trace contextRef="#ctx0" brushRef="#br0" timeOffset="17">6502 14244 1 0,'0'0'0'0,"0"-11"0"0,0-1 0 0,0-8 1 0,0-2 1 0,0 11 4 0,0-11 3 0,0 11-2 0,0 11-3 0,0 0-2 0,0 0-1 0,0 11 1 0,10 22-1 0,-10-1 0 0,12 23 1 0,-12-1 0 0,0 22 0 0,10 0-1 0,-10 22 1 0,0 11 0 0,0-11-1 0,-10-10 1 0,10-13 0 0,0 1-1 0,0-11 1 0,0 0-1 0,-12-21-1 0,12-1 0 0,12-21-1 0,-12 0-3 0,10-11-1 0,0 0 1 0,-10 0-3 0,12-1-6 0,-12-10-3 0,0 0 12 0</inkml:trace>
  <inkml:trace contextRef="#ctx0" brushRef="#br0" timeOffset="18">6654 14156 0 0,'0'0'0'0,"0"0"0"0,0 23 1 0,0 9 0 0,0 12 1 0,0 10 0 0,0-10-1 0,11 10 1 0,-11 0 1 0,10 12-1 0,2 21 0 0,-12-11 1 0,11 0-2 0,-11-11 1 0,0-21-1 0,0-12-1 0,9-21 0 0,-9 1-5 0,12-24-7 0,-12 12 6 0</inkml:trace>
  <inkml:trace contextRef="#ctx0" brushRef="#br0" timeOffset="19">6121 15146 3 0,'-11'0'0'0,"-10"10"1"0,-2-10 1 0,13 12 4 0,-1-12 1 0,-1 0 7 0,12 0-4 0,0 0-5 0,12 0 0 0,21 0-3 0,-12 0-2 0,23 0 3 0,-11 0 2 0,32 0 0 0,-12-12 2 0,12-8 1 0,13 9-2 0,9-11-6 0,54 0-4 0,-76 22 1 0,-10 0-3 0,-1 10-4 0,-21-10-6 0,-1 0 6 0,-21 0 8 0,-1 0 3 0,-10 0 1 0,12 0 1 0,-12-10-1 0,-12 10 0 0,12 0-1 0,0-11-1 0,0 11 0 0,0 0 0 0,-10-10 0 0,10 10 0 0,0 0 0 0,0 0 0 0,0 0 0 0,0 10 0 0,0 1 0 0,0 11 0 0,0 11 0 0,10 10 1 0,2 1-1 0,-1-1 1 0,-11 11 0 0,0 1 0 0,0-1 0 0,0-10 1 0,0 10 1 0,-11 0-1 0,11 2-2 0,0-14 2 0,0-9-2 0,11 0 1 0,-11-23-1 0,0-10 2 0,0 0 1 0,0 0 1 0,0-10-4 0,10 10 0 0,-10-12 0 0,0 12-1 0,0 0 2 0,0 0-1 0,0 0 0 0,-10 0 0 0,-1 0 0 0,-11 0 2 0,11 0-1 0,-11 12 1 0,0-2 0 0,-11 2-1 0,1-2 0 0,-11 1 1 0,-11-1 1 0,-12 2 0 0,1-12 2 0,-11 11 3 0,11 0 3 0,10-1-1 0,12 1-7 0,9-1-4 0,13 2 2 0,0-1-1 0,21 0-1 0,-11 0-1 0,11-11-2 0,0 10 3 0,11-10 0 0,0 0 0 0,10 0 0 0,-11 0 1 0,13-10-1 0,-12-1 2 0,-11 11-1 0,11-11 0 0,-11 11 0 0,0-11 2 0,-11-11-1 0,0 1 0 0,11-13-1 0,-23-9 0 0,13-10 0 0,10-12-3 0,-11-12 1 0,1-10 0 0,-1 0 1 0,0 11 1 0,11 21-2 0,-12 1 1 0,12 21-3 0,0 11-9 0,0-10-12 0,0 21-10 0,12-1 10 0,-12 12 21 0,0 0 1 0</inkml:trace>
  <inkml:trace contextRef="#ctx0" brushRef="#br0" timeOffset="20">7622 13668 0 0,'0'0'0'0,"-11"0"2"0,11 11 0 0,-12 21-1 0,12 12-1 0,-10-1 0 0,10 1 0 0,10-1 0 0,-10-10 0 0,0-1 0 0,0-10 1 0,-10-22 1 0,10 11 0 0,0-22-1 0,10-11-1 0,2-21-2 0,-1-22 0 0,0 10 1 0,0 12 1 0,-11 21 0 0,0 11-1 0,0 11-4 0,0 0 5 0</inkml:trace>
  <inkml:trace contextRef="#ctx0" brushRef="#br0" timeOffset="21">12428 18615 255 0,'0'0'0'0,"-44"0"0"0</inkml:trace>
  <inkml:trace contextRef="#ctx0" brushRef="#br0" timeOffset="22">1533 11807 2 0,'0'0'1'0,"-11"23"0"0,11-1-1 0,11 0 0 0,10-11 0 0,-10 10 0 0,11-10 2 0,-11 0 2 0,11-11 1 0,-2 0 0 0,3-22-1 0,21 1 0 0,-13-12-2 0,3-12-1 0,-1 3 0 0,-23 9 0 0,1 1-1 0,-11 10 1 0,-11 0-1 0,11 10 2 0,-10 12-1 0,-12 0-1 0,11 12-1 0,0 10 2 0,-22 11-2 0,23-2 1 0,-12 3 3 0,11-3 1 0,11-8-3 0,11 10-1 0,11-22 0 0,10 10 0 0,1-21-2 0,-11 0 1 0,10-10 1 0,-11-12-3 0,2 11-6 0,-2-11-8 0,-10 11 7 0,-1-10 8 0</inkml:trace>
  <inkml:trace contextRef="#ctx0" brushRef="#br0" timeOffset="23">1913 11243 18 0,'-11'-11'11'0,"0"-11"-7"0,11 11-5 0,0 11-1 0,11 22 3 0,-11 11 4 0,0 10 4 0,11 23-2 0,-1-11-4 0,13 10-2 0,-13 0-2 0,13 0 0 0,-14 0-3 0,14-22-1 0,-23-10-7 0,10-11-3 0,-10-11 3 0,0 0 8 0,-10-2 4 0,10-9-2 0</inkml:trace>
  <inkml:trace contextRef="#ctx0" brushRef="#br0" timeOffset="24">1902 11732 4 0,'-11'0'2'0,"-10"0"7"0,9 0-5 0,12 0-3 0,0 0-2 0,23 0 0 0,-13 0 1 0,12-11 1 0,0-10-1 0,-1-1 1 0,2-12-1 0,-2 3 0 0,12-3 0 0,-22 3 0 0,-1-3 0 0,2-9 0 0,-12 0 1 0,10-1-1 0,-10-10 2 0,0 32 1 0,0 11 1 0,0 11-1 0,10 11-1 0,2 11 1 0,-1 21 1 0,-1 23-2 0,2-1 0 0,-1-11-1 0,0 12-1 0,-1-23 1 0,1-10 1 0,-11-12 0 0,10 0 1 0,2-21 0 0,-12 0-1 0,22 0-2 0,-11-10 1 0,9-11-2 0,3 10-1 0,9-22 0 0,-20 10-1 0,8 3-1 0,-8-13 2 0,-1 11 1 0,-11 1 2 0,0 10-1 0,0 11 0 0,0 0 0 0,-11 11 0 0,11-1 1 0,0 11-1 0,0 2 2 0,0-1-2 0,11-12 1 0,11 0-1 0,-1-10 1 0,-10 0 1 0,0-10 0 0,11 0-1 0,-11-12-1 0,-1-1 0 0,2 2 0 0,-1-11-3 0,-11 10 0 0,0 11 2 0,-11 1 0 0,11-2 1 0,-12 12-1 0,2 12 2 0,-1 9-1 0,-1-11 1 0,12 24 0 0,0-13-1 0,12 1 0 0,-1-11 0 0,-1 0 1 0,2 0 0 0,-1-11 1 0,-2-11 0 0,3 11 0 0,-12-11 0 0,11-12-1 0,11 2-1 0,-11 11 1 0,11-12-1 0,-22 10 0 0,10 12 0 0,-10-10-1 0,10-11 1 0,2 21 0 0,-1-12 0 0,-1-20 0 0,-10 21 0 0,12-11 0 0,-1 11 1 0,0 11-1 0,-11 0 0 0,10 0 1 0,1 23-1 0,0 19 0 0,0-9 0 0,11 0 0 0,-11-1 0 0,-11-11 0 0,10 2 0 0,-10-12 2 0,11-11 1 0,-11 0 8 0,-11-11-7 0,11-33-1 0,0 12-1 0,-10-1 0 0,10-11-1 0,0 1 0 0,0 10-1 0,10 13-1 0,1 8-1 0,0 1-3 0,-1 11-6 0,2 0-13 0,-1 11 2 0,-1 1 5 0,2 8 9 0,-1 2 8 0,-2-11-3 0</inkml:trace>
  <inkml:trace contextRef="#ctx0" brushRef="#br0" timeOffset="25">2903 11428 4 0,'0'0'0'0,"-11"-10"0"0,11 10 0 0,0-12 2 0,0 12 1 0,11-11 2 0,-11 11 2 0,0 0 0 0,10 11 0 0,2 22-3 0,-2-1-2 0,-10 11-1 0,0-9 0 0,0-3 0 0,0-19 1 0,10-1-1 0,-10-11-1 0,12 0 1 0,-1-11 0 0,11-11-1 0,-1 1-1 0,1-23 0 0,-12 23 1 0,13-13-1 0,-12 24 1 0,-11-11-1 0,0 21 0 0,-11 0-1 0,11 10 2 0,-11 11 1 0,-1-10-1 0,12 12 1 0,0-13 0 0,12 11 1 0,-1-9-2 0,0-1 0 0,10-11 1 0,1 11 0 0,0-11 0 0,-1 0 0 0,1-11 1 0,-11 0-2 0,11-11 1 0,-12 1-3 0,2-13 2 0,-12 13-1 0,11-12 0 0,-11 22 0 0,-11-10 1 0,11 11 1 0,-12 10 0 0,12 0-1 0,-10 10 1 0,10 11 0 0,-11 13-1 0,11-3 0 0,11-9-2 0,-1 0 2 0,2-11 1 0,9-1 0 0,1-10 0 0,0 0 0 0,-1-10 0 0,2-23-1 0,9 11 0 0,-10-9-2 0,-11-3-10 0,-1 3-13 0,-10-3 12 0,0 1 9 0</inkml:trace>
  <inkml:trace contextRef="#ctx0" brushRef="#br0" timeOffset="26">3338 10699 21 0,'0'0'0'0,"-12"-22"18"0,12 22-17 0,12 22-3 0,-1 21 2 0,-2 22 0 0,14 23 0 0,-1-1 2 0,-1 11 1 0,1-22 0 0,0 0-3 0,11-22 0 0,-22-10 0 0,0-21 0 0,-11-3-16 0,0-9-7 0,0-11 19 0,0 0 1 0</inkml:trace>
  <inkml:trace contextRef="#ctx0" brushRef="#br0" timeOffset="27">3381 11199 42 0,'0'0'22'0,"-11"-21"13"0,-1 21-33 0,35-11-3 0,10 11-1 0,-1-11-4 0,11 0-5 0,-9 11-8 0,-13 0-12 0,1 0 7 0,0 11 21 0,-22-11-1 0</inkml:trace>
  <inkml:trace contextRef="#ctx0" brushRef="#br0" timeOffset="28">445 12961 2 0,'0'-11'1'0,"0"0"0"0,0 0-1 0,0 0 0 0,11 1 0 0,-11-12 0 0,0 22 1 0,-11-11 2 0,11 11 4 0,-22 11-1 0,12 0-1 0,-1 10-2 0,0 23-2 0,0-1-2 0,-1 1 0 0,12-1 0 0,0-9 1 0,12-13-1 0,10 1 0 0,-11-12 1 0,11-10 0 0,-1-10 0 0,1-12 0 0,11-11-1 0,-12 11-1 0,12-9-2 0,-12-3-2 0,-9 3 1 0,-1-3 2 0,-11 23 2 0,0 0 1 0,-11 11 1 0,-1 0-1 0,12 0 1 0,-10 11-1 0,10 11 1 0,0 1 0 0,0-3 0 0,0 2 0 0,10 1 0 0,2-2-1 0,8-11 0 0,3-10 1 0,-13 0 1 0,13-10 0 0,-13-1 0 0,1-11-1 0,0 11-1 0,-1-11 0 0,-10 2-1 0,0-14-2 0,0 1 1 0,0 22 1 0,-10-10 1 0,10 21 1 0,-11 0-1 0,11 0 1 0,0 0 0 0,0 11 2 0,0-1 1 0,11 12 1 0,-11-11-2 0,22 11-2 0,-11-11-1 0,-1 1 1 0,2-3-1 0,-1-9 0 0,-2 0 1 0,3 0-2 0,9 0-2 0,2 0-8 0,-12-9-4 0,0-3 13 0</inkml:trace>
  <inkml:trace contextRef="#ctx0" brushRef="#br0" timeOffset="29">749 12461 2 0,'0'0'0'0,"0"0"2"0,0 0 2 0,0 22 1 0,12 21 0 0,-1 10-4 0,21 14-2 0,-22-13 0 0,2 11 0 0,-1-10 0 0,0-1 0 0,-11-11 1 0,0-10 1 0,0-22 0 0,0 0 3 0,-11-11-1 0,11 0-1 0,0-11-2 0,0-11 0 0,11-10-2 0,20-12-2 0,-8 11 1 0,9 1-1 0,0-1 2 0,-9 22 1 0,10 11 0 0,-23 0 1 0,1 11 0 0,-11 11 1 0,0 11 1 0,-11-12 1 0,11-10 1 0,-21 11 1 0,9-11-2 0,-21 0 0 0,23 0-2 0,0-11-1 0,-12 0-2 0,22 0-10 0,-11-11-1 0,11-11 10 0,0-11 3 0,0 22 0 0</inkml:trace>
  <inkml:trace contextRef="#ctx0" brushRef="#br0" timeOffset="30">978 12406 1 0,'0'0'1'0,"0"-10"0"0,0 20-1 0,11 12 1 0,-1 22 1 0,2 10 1 0,-12 11 1 0,11-10-1 0,-1 10-2 0,1-11-2 0,10-10 1 0,2-23-1 0,-1 1 1 0,-11-11-1 0,10-22 1 0,12-11 0 0,-12-10 0 0,11-1 0 0,-20-10-1 0,-1 21 1 0,-11-11 1 0,-11 1 0 0,-1 10 0 0,2 22 1 0,0 0 0 0,-2 0 0 0,2 11 0 0,10 22 3 0,0-1-1 0,22 1-3 0,-2-1 0 0,13 1-2 0,11 0-3 0,-22-12-11 0,-1 1 1 0,-9 0 13 0,-12-22 1 0</inkml:trace>
  <inkml:trace contextRef="#ctx0" brushRef="#br0" timeOffset="31">511 13526 1 0,'-11'-12'1'0,"11"3"-1"0,0-2 0 0,0 11 0 0,11 0 1 0,-11 11 2 0,0 10 2 0,10 23 1 0,-10-1-3 0,11 1-2 0,-11-22 1 0,0 10-1 0,11-10 1 0,-11 0 1 0,0-22 1 0,0 0-2 0,0 0 1 0,0 0-3 0,0-22-1 0,0 0-2 0,22-21-1 0,-1-1-3 0,2 1 1 0,-2 10 2 0,-10 11 2 0,11 22 1 0,-22 0 1 0,0 11 3 0,0 22 0 0,0-11 2 0,0 10-2 0,0-10-1 0,11 0 0 0,-11-11 0 0,0-11-1 0,10 10 0 0,1-10 0 0,0-10-1 0,-1-1 0 0,13-11 0 0,-13 0-2 0,13 0 0 0,-14-10-2 0,14-1 0 0,-13 22 2 0,-10-10 1 0,0 21 2 0,0 0 0 0,0 0 0 0,-10 9 1 0,10 3-1 0,-11 10-1 0,11 0 0 0,0-11 0 0,11 10-1 0,-1-10 0 0,13 0 0 0,-12-11 1 0,10 0 0 0,-11-11-1 0,13 0 1 0,-12 1 0 0,0-12 0 0,-11 0 0 0,0 0 0 0,0 1 1 0,-11-1-1 0,0 11 1 0,0 0-1 0,11 11-3 0,-12 0-6 0,12 11 1 0,0 0 6 0,12 11 2 0,-12-13 0 0</inkml:trace>
  <inkml:trace contextRef="#ctx0" brushRef="#br0" timeOffset="32">989 13146 2 0,'0'0'0'0,"-11"-11"7"0,11 11-4 0,11 0 0 0,11 33-3 0,-11 22-1 0,-11-13 1 0,10 2 0 0,-10-11 0 0,11 9 1 0,-11-19 0 0,0 9 1 0,-11-10 1 0,11-11 1 0,0-11-1 0,0 0-1 0,0 0-3 0,0-23-2 0,22 3-1 0,0-13-1 0,-1 0 1 0,2 1 2 0,9 10 1 0,-10 22 1 0,-11-11 0 0,-1 22 0 0,2 11 0 0,-2 0 1 0,-10-1 0 0,0 12 2 0,-10-11 1 0,-2-12 1 0,-9 0 1 0,9 2 3 0,-9-1-2 0,0 0-2 0,-2-11-3 0,13-11-2 0,-13 11-6 0,13-23-6 0,10 13-9 0,-11 0 7 0,11 10 14 0</inkml:trace>
  <inkml:trace contextRef="#ctx0" brushRef="#br0" timeOffset="33">15483 12787 5 0,'0'-11'8'0,"0"-32"0"0,0 10-7 0,0 11 1 0,0 11 5 0,0 1-3 0,0-1 11 0,-11 11 2 0,11 21-14 0,0 12-3 0,0 32-1 0,0 33 0 0,0 0-1 0,0 22 0 0,0-1 0 0,0 12-1 0,-11-1-1 0,11 1 2 0,-21-1 1 0,9 11-2 0,2 1 1 0,-2-22 1 0,2-12 1 0,10-21 2 0,0-22-1 0,0-21-1 0,10-22 0 0,-10-12-5 0,12-20-9 0,-2-23-1 0,13-32 2 0,-13 43 11 0</inkml:trace>
  <inkml:trace contextRef="#ctx0" brushRef="#br0" timeOffset="34">15558 12722 8 0,'0'0'6'0,"-10"0"16"0,10-11-21 0,-10 11-2 0,20 0 1 0,0 11 2 0,35-11 4 0,-2 0 3 0,32 0 2 0,23-22-4 0,12 0-2 0,-2-10-2 0,1 10-2 0,0 0 0 0,-11 11 1 0,-11-1-1 0,11 12 0 0,-11-9-1 0,-11-2 0 0,-11 0-1 0,-10 0 1 0,-23-12 0 0,-10 13 1 0,-11 10 1 0,-11 0 6 0,-11 0-7 0,-1 0 0 0,12 0 0 0,-10 0 0 0,10 0-1 0,0 0 2 0,0 0-3 0,0 10 1 0,10 13 0 0,-10 10 0 0,12 10-2 0,-12 33-1 0,0 22 0 0,11 22-2 0,-11-1 0 0,0 23-1 0,-11-12 0 0,11-21 0 0,0-11 0 0,11-11 2 0,-11 0 0 0,10 0-1 0,12 0 1 0,-12-10-1 0,13-2 2 0,-1-10 0 0,-11 11 1 0,10-21 0 0,0-12 1 0,-9-21 0 0,-12-11 0 0,11-11 0 0,-11 0-1 0,0 0 1 0,-11-11 1 0,-11 0 0 0,0 0-1 0,-11 11 0 0,-10-11-2 0,0-1 2 0,-22 2 0 0,-2 0 2 0,-8-1 1 0,-13 11 1 0,-9 0 0 0,-1-11-2 0,-10 22-1 0,-34-11-2 0,1 21 1 0,-11-11 4 0,31 13 2 0,3-1 3 0,31 0 1 0,32-12 0 0,0 1-4 0,34-11-2 0,9 11-5 0,12-11-11 0,12-11-9 0,9 11 4 0,1-21 12 0</inkml:trace>
  <inkml:trace contextRef="#ctx0" brushRef="#br0" timeOffset="35">15777 13211 0 0,'10'-11'0'0,"-10"11"0"0,0 0 0 0,0 0 0 0,-10 0 0 0,10 0 0 0,0 0 1 0,0 0 1 0,0-10 0 0,0 10 1 0,0 0-1 0,10 0 1 0,-10-12 0 0,11 12-1 0,-11 0-1 0,11-10 0 0,-1 10-1 0,24-12 0 0,-23 12 1 0,9 0-1 0,14-10 1 0,-23 10 2 0,11-11 0 0,-11 11 0 0,10 0-2 0,-10 11 0 0,-1-1 0 0,-10 12-1 0,12 0-1 0,-12 1 0 0,11-13 1 0,-1 11-1 0,2-10 0 0,-2 12 1 0,-10-2-1 0,10 1 1 0,-10 0-1 0,0-1 1 0,12-11-1 0,-12 13 0 0,0-12 0 0,0 10 1 0,0-11-1 0,0 2 1 0,0-1-1 0,0 0 1 0,0 0-1 0,0 0 1 0,0 10-1 0,11-10 1 0,-1 0-1 0,2 0 1 0,9 0 0 0,1-11 0 0,0 11 0 0,11-11 0 0,-13 0 1 0,13 11-1 0,1-11 1 0,-3 0 1 0,14-11-1 0,-13 0 2 0,1 11-2 0,10-22 1 0,-21 11-1 0,11 0 0 0,-11-1-1 0,-12 12 0 0,0 0 0 0,-20 12-3 0,10-1 1 0,-10 0 0 0,-2-11-4 0,12 11-1 0,-10-11 0 0,10 0 1 0</inkml:trace>
  <inkml:trace contextRef="#ctx0" brushRef="#br0" timeOffset="36">16527 13514 0 0,'0'0'0'0,"11"0"0"0,-1 12 0 0,2-12 0 0,-2 11 1 0,0 0 0 0,-10 0 0 0,0 0 0 0,0 0 1 0,-10 10 1 0,-12 1-1 0,1-11-1 0,9 11 0 0,-9-11 0 0,10 0-1 0,1-1-1 0,10 1 0 0,0-11-4 0,0 0-2 0</inkml:trace>
  <inkml:trace contextRef="#ctx0" brushRef="#br0" timeOffset="37">16125 13439 0 0,'0'0'0'0,"21"0"0"0,-10 0 0 0,11 0 0 0,-1 0 0 0,2 0 0 0,-2-10 0 0,0-1 0 0,-9 0 0 0,10 0 0 0,-1-1 0 0,1 2 1 0,0-11-1 0,-11 10 0 0,11 0 0 0,-12-11 1 0,12 11-1 0,-1 1 0 0,2-13 1 0,-2 12-1 0,-10 1 0 0,-1-1 0 0,2 11 0 0,-1 0 1 0,-1 0-1 0,2-10 0 0,-12 10-1 0,0 0-1 0,0 0 1 0</inkml:trace>
  <inkml:trace contextRef="#ctx0" brushRef="#br0" timeOffset="38">15744 13809 0 0,'0'0'0'0,"-11"0"3"0,11-11-1 0,0 11 0 0,0-11-1 0,0 11 0 0,0-11 0 0,11 1 0 0,-11 10 0 0,0-11 0 0,0 11 0 0,0-11 0 0,0 0 0 0,0 11 0 0,10-11 0 0,-10 0 0 0,0 0-1 0,0 11 1 0,12-11-1 0,-12 11 0 0,0-10 1 0,0 10-1 0,0-11 1 0,11 11-1 0,-11-11 0 0,0 0 1 0,0 11-1 0,0-11 1 0,0 11-1 0,10-11 0 0,-10 11 1 0,0-11-1 0,0 11 0 0,0-11 0 0,11 11 0 0,-11-10 1 0,11 10-1 0,-11-11 0 0,0 0 1 0,10 11-1 0,-10-11 0 0,0 11 0 0,12-11 0 0,-12 11 0 0,11-11 1 0,-11 11-1 0,11-11 0 0,0 11 0 0,-1-12 0 0,-10 12 1 0,10-9-1 0,-10 9 0 0,12 0 0 0,-1 0 0 0,0-11 0 0,0 11 0 0,-1-11 0 0,2 11 0 0,9 0 0 0,1 0 1 0,-12-11-1 0,13 11 1 0,-1-11-1 0,-12 11 0 0,0 0 1 0,2 0-1 0,9 0 1 0,-9-12-1 0,-1 12 1 0,-1 0-1 0,1 0 1 0,0 0-1 0,11 0 1 0,-11 0-1 0,11 0 1 0,-11-10-1 0,-2 10 1 0,3 0-1 0,9 0 1 0,-9 0 0 0,10-10 0 0,-11 10 0 0,-1 0 0 0,0-11-1 0,13 11 1 0,-23-11 0 0,11 11-1 0,0 0 1 0,-11-11-1 0,10 11 1 0,2-12 0 0,-2 2-1 0,12-1 1 0,-11 1 0 0,-1-1-1 0,2 11 1 0,-12-11 0 0,11 11-1 0,-11-12 0 0,10 12 0 0,1-10 1 0,0-1-1 0,11 11 1 0,-11-10 0 0,-1-2-1 0,2 1 1 0,-2 0-1 0,-10 11 0 0,10 0 0 0,2-10 0 0,-12 10 0 0,11 0 1 0,-11 0-2 0,10 0 2 0,-10 0-1 0,12 0-1 0,-1-11 2 0,-11 11-1 0,0 0 0 0,10 0 0 0,-20 0 0 0,20 0 0 0,-20 0 0 0,20 0-2 0,-10 0-1 0,11-10-6 0,-11 10-13 0,11-12 1 0</inkml:trace>
  <inkml:trace contextRef="#ctx0" brushRef="#br0" timeOffset="39">16646 13178 0 0,'-10'0'3'0,"-1"0"3"0,-1 0-4 0,12 0 4 0,-10 0 8 0,10 0 2 0,0 0-1 0,0 0 0 0,0 0-12 0,10 0 0 0,13 0 0 0,-13 0-1 0,12 0 1 0,0 12 0 0,-11-12-1 0,-1 10 0 0,-10 1 1 0,12-11 3 0,-24 12 1 0,12-2 1 0,-10 11-2 0,-23 13-3 0,1-3-1 0,-1 3 0 0,10-13 2 0,-9 1-1 0,22-11-1 0,10-11-2 0,0 0-2 0,10 0-8 0,22-23-21 0,34-30-45 0,-22 31 51 0,-11 1 25 0</inkml:trace>
  <inkml:trace contextRef="#ctx0" brushRef="#br0" timeOffset="40">3381 11939 3 0,'0'0'2'0,"0"-11"10"0,0 0 0 0,0-11 2 0,0 22-1 0,0-10-1 0,0 10-1 0,0 10 15 0,0 1-17 0,-11 33-4 0,11 10-3 0,-12 11-1 0,3 1 0 0,-2-1-2 0,-1-22 1 0,12-21 0 0,0-11 0 0,12-11 1 0,-12-11-1 0,11-22 0 0,10 1-1 0,0-23 1 0,-9 12-2 0,-1-1-1 0,-1 12 0 0,-10 10 2 0,12 11 0 0,-12 0 0 0,0 22 0 0,0-11 2 0,10 11-1 0,12 0 0 0,-11 11 1 0,22 10-1 0,-12-21 2 0,-10 11 2 0,11 0-1 0,-22-11 3 0,0-1 1 0,0 1 0 0,-22 0-4 0,1 0-1 0,-13 11 0 0,1-11-3 0,13-11 1 0,-2 12 0 0,11-3-5 0,11 2-13 0,21-11-23 0,11 11-14 0,35-11 29 0,-46 0 24 0</inkml:trace>
  <inkml:trace contextRef="#ctx0" brushRef="#br0" timeOffset="41">5164 11787 11 0,'0'0'9'0,"-10"-22"27"0,10 11-30 0,0 11-6 0,0 22 3 0,0 0-1 0,0 21 2 0,0 1 2 0,0-1 1 0,0-10-3 0,10-1 0 0,0-21-1 0,-10 0 3 0,0-11 1 0,0-11 8 0,0-11-13 0,-10 1-2 0,10-23 1 0,-10 1-1 0,10 10 0 0,0-10 0 0,0 10 0 0,20 10-2 0,3-8 1 0,-1 20 1 0,10 0 0 0,-11 11 0 0,2 0 0 0,-23 11 2 0,10 10 2 0,-10 0 2 0,-10 2-3 0,-13-1 2 0,2-11-2 0,10 10 1 0,1-10-2 0,-1-11-3 0,22 0-1 0,-1 0-1 0,22 11 1 0,13-11 0 0,-2 0 0 0,-10 11 1 0,-1 0 2 0,-21 0-2 0,-11 0 3 0,-21 21 1 0,-12-10 0 0,-21 10 1 0,-2-21 1 0,14 11-5 0,-2-22-1 0,22 11-13 0,0-11-46 0,12 11-9 0,-1-11 57 0</inkml:trace>
  <inkml:trace contextRef="#ctx0" brushRef="#br0" timeOffset="42">4240 15821 35 0,'-11'-11'33'0,"-1"-11"-20"0,-8 22-16 0,8-11 2 0,-9 11 0 0,-12 21 2 0,1 23 6 0,-1 11 8 0,11-1-1 0,1 11-6 0,10-21-7 0,11-13-1 0,0 3 0 0,32-1-4 0,1-33-7 0,21 0-12 0,0-11-7 0,11-22-7 0,23 1 23 0,-66 32 11 0</inkml:trace>
  <inkml:trace contextRef="#ctx0" brushRef="#br0" timeOffset="43">6795 16147 3 0,'0'0'10'0,"0"-11"-2"0,0 0-3 0,0 11 3 0,0 11 2 0,-10 11 1 0,-1 10 6 0,11 23 3 0,-11-1-2 0,11 0-4 0,0 1-5 0,0-12-3 0,0-10 1 0,0 0 0 0,0-23-4 0,-11 1 1 0,11-11-2 0,0-11-1 0,0-9-2 0,0-14-1 0,0-20-2 0,11-1-1 0,0 1 0 0,10 0 1 0,11-1 1 0,-20 33 0 0,21 12-1 0,-23 10 3 0,12 10 1 0,-1 12 2 0,2 11 0 0,-23-1 1 0,10 1-1 0,-10 11 2 0,-10-12 0 0,-13-10 2 0,2 11 1 0,-11-12-6 0,-1-10 0 0,0 11-1 0,1-22-1 0,10 0-1 0,0 0-2 0,11-11 1 0,11 0 2 0,0-11 1 0,11 12-1 0,-1-1 0 0,13 0 1 0,-1 11-1 0,-1-11-4 0,0 11 0 0,2 0 1 0,9 0-2 0,-22 0-2 0,13 0-2 0,-13 0-5 0,-10 11-11 0,0-11 1 0,0 11-6 0,12-11 19 0</inkml:trace>
  <inkml:trace contextRef="#ctx0" brushRef="#br0" timeOffset="44">15308 13146 0 0,'0'0'3'0,"12"0"3"0,-12 10-1 0,0-10 0 0,0 0 0 0,11 0 0 0,-11 0 1 0,0 0 3 0,10 0 0 0,-10 0 1 0,0 0 1 0,0-10 2 0,0 10-2 0,-21-11-1 0,9-11 4 0,-30 0-2 0,-2-9-3 0,-21-14-1 0,-22 2 3 0,-11-12 0 0,-32-10-3 0,-13 0-1 0,-8-11-3 0,-1 11-1 0,21-11-1 0,22 10-2 0,23 23-9 0,31 10-10 0,23 11-14 0,10 12 2 0,11 10-6 0,11-12-10 0,0 12 32 0,11 0 9 0</inkml:trace>
  <inkml:trace contextRef="#ctx0" brushRef="#br0" timeOffset="45">13645 11950 9 0,'0'-11'11'0,"0"-22"3"0,0 22-15 0,0 1 1 0,0-1 3 0,10 11 7 0,-10 0 6 0,0 11-5 0,-10 21-2 0,0 12-3 0,-1 10-1 0,-11 0 0 0,0 1 1 0,1-12 0 0,-1-10 2 0,10-22-5 0,12 1-1 0,0-12-4 0,23-12 0 0,-2-21-2 0,0-10 0 0,13-1 2 0,-13-10 1 0,-11 10 0 0,2 22 0 0,-12 1 1 0,0 10-1 0,0 11-2 0,-12 0-1 0,12 0 3 0,0 22 3 0,0-1-2 0,22 1 2 0,1 11 0 0,19-12 0 0,3 12 0 0,-2-11 0 0,-10-11 1 0,-11 10 1 0,-1-21-1 0,-21 11 4 0,0-11-1 0,-21 0-3 0,-12 0-2 0,1 11 0 0,-1-22-2 0,-12 11-4 0,25 0-17 0,-2 11-22 0,11 0-2 0,11 22 31 0,11-1 11 0</inkml:trace>
  <inkml:trace contextRef="#ctx0" brushRef="#br0" timeOffset="46">15255 13842 0 0,'0'0'0'0,"21"-11"0"0,-10 0 0 0,0 0 1 0,-11 0 1 0,10 11 3 0,-10 0 12 0,-10 11-12 0,-12 11-1 0,1 10 0 0,-24 1 0 0,3 21 5 0,-14 1 1 0,-9 10-3 0,-22 11-2 0,-11-1-1 0,-9 2 1 0,-2-1 2 0,11-21 0 0,22-12-2 0,21-10-8 0,34 0-25 0,-1-33-7 0,22 10 7 0,0 1 21 0,10-11 7 0</inkml:trace>
  <inkml:trace contextRef="#ctx0" brushRef="#br0" timeOffset="47">13525 14777 16 0,'0'0'0'0,"0"-11"35"0,-10 0-34 0,10-11-2 0,0 22 4 0,0 0 11 0,-11 11 3 0,11 11-7 0,0 12-1 0,0 8-3 0,0 12-3 0,11-10-2 0,-11 11 0 0,0-12 0 0,10-11 2 0,-10-11-1 0,0-9 0 0,0-12 3 0,0 0-3 0,0-22-3 0,12-21-2 0,-12 0 0 0,0-12 0 0,-12 11 0 0,2 13 1 0,-1-3 2 0,-1 23 1 0,12-9-1 0,0 8 0 0,0 12 2 0,12-11-1 0,-1 0 0 0,11 0 0 0,10-11 0 0,-11 11 0 0,13 1-1 0,-13 10 1 0,-11 0 0 0,-10 10 2 0,0 12-1 0,-10 11 0 0,-11-10 0 0,-1 8 0 0,10-9 0 0,-9-10 0 0,11 9-1 0,10-21-1 0,10 10-1 0,1-10-1 0,22 0 0 0,-1 0 0 0,0 0-1 0,1 11-1 0,-1 12 1 0,-20-2 1 0,-12 11 2 0,-12 1 2 0,-8-11 1 0,-13 10 4 0,-1-11-2 0,3 2 0 0,-3-12-1 0,3-11 0 0,-3 11-4 0,13-22-6 0,9 0-15 0,2 11-27 0,10-11-15 0,22-11 49 0</inkml:trace>
  <inkml:trace contextRef="#ctx0" brushRef="#br0" timeOffset="48">17169 13070 7 0,'0'0'7'0,"-22"-10"15"0,11 10-21 0,11-12-1 0,11 1 0 0,-1 0 3 0,22-20 8 0,13-3 5 0,30-31 1 0,23-11-4 0,22-11 1 0,0-22 0 0,10 22-1 0,-10-1-5 0,-34 13-4 0,-9 20-1 0,-22 12-2 0,-12 10 0 0,-32 13-7 0,0 20-10 0,-11 0-4 0,0 0-1 0,0 0-6 0,-11 0-7 0,11 9 10 0,0 2 21 0,11-11-1 0</inkml:trace>
  <inkml:trace contextRef="#ctx0" brushRef="#br0" timeOffset="49">18506 11917 3 0,'0'0'0'0,"0"-32"3"0,0 10 8 0,0-11 4 0,0 10 5 0,0 14 0 0,0-2-2 0,-12 11-1 0,2-11-8 0,-13 22-2 0,3 9-2 0,-25 14-4 0,3 10 0 0,19 10 2 0,2-11-1 0,21-10-1 0,11 0-2 0,22-1 3 0,9-10-1 0,23-22 0 0,1 0 0 0,-11-22 1 0,-11 11-8 0,-12-10-20 0,1 10-22 0,-33 0-5 0,0 0 44 0</inkml:trace>
  <inkml:trace contextRef="#ctx0" brushRef="#br0" timeOffset="50">17332 13787 1 0,'-11'0'2'0,"-1"0"-2"0,-9-11 0 0,21 1 0 0,0 10 4 0,-11-11 2 0,11 11 0 0,11 0-3 0,10 0 0 0,12 21 0 0,11 12 0 0,-1 11 2 0,12 10-2 0,-2 0 2 0,12 1 0 0,2-1 2 0,9-10 3 0,-11-2 0 0,-22-8-3 0,12 9 0 0,-22-10-2 0,-1-1-1 0,1-10-1 0,-11 0-1 0,-12-11-2 0,0 0-4 0,-10-1-9 0,0-10-8 0,12 0-2 0,-12-10-4 0,0 10 12 0,0-11 14 0,0 11 1 0</inkml:trace>
  <inkml:trace contextRef="#ctx0" brushRef="#br0" timeOffset="51">18321 14385 0 0,'0'0'6'0,"0"-11"-2"0,0 1-4 0,0 10 0 0,10 0 4 0,-10 0 1 0,-10 32 6 0,10 1-5 0,0 10-2 0,0 1-2 0,10-1 0 0,-10 1-1 0,12-1 1 0,-12-21-1 0,0 0 1 0,11 0 1 0,-11-22 0 0,0 0 0 0,0-11 1 0,-11 0-3 0,-1-22-2 0,12 1 0 0,-10-1-2 0,-1-11 0 0,11 1-1 0,-22 10 3 0,12 1 1 0,10 10 1 0,0 0-1 0,0 0-1 0,10 12 1 0,12-1-1 0,11 0 2 0,-1 11-2 0,12 0 1 0,-11 22-1 0,21 10 1 0,-33-10 0 0,1 0 0 0,-12 21 1 0,-10-10 0 0,-10 10-2 0,-22-10 2 0,-12 10 1 0,0 1 4 0,-10-11 4 0,0-1 0 0,-1-10-3 0,12-11-3 0,11 0-12 0,21-11-19 0,0-22-15 0,11-11 29 0,0 33 13 0</inkml:trace>
  <inkml:trace contextRef="#ctx0" brushRef="#br0" timeOffset="52">3207 4915 7 0,'21'-34'0'0,"56"-8"1"0,32 19 0 0,31 2-1 0,12-1 0 0,2 12-2 0,-79 10-5 0</inkml:trace>
  <inkml:trace contextRef="#ctx0" brushRef="#br0" timeOffset="53">17169 13319 0 0,'-22'0'0'0,"-1"12"1"0,23-12-1 0,0 0 0 0,0 0 0 0,23 11-1 0,-1-11 1 0,10 0 0 0,11 0 1 0,1 0 0 0,10 0 1 0,11 0-1 0,12 11 0 0,9-11 0 0,2 0 1 0,21 0 0 0,-1 10 1 0,0-10 0 0,24 0 1 0,-2-10 1 0,0 10 1 0,66-22-2 0,-23-11 0 0,13 11 0 0,-12 0-1 0,0-9 3 0,-11 19 1 0,-1 1-2 0,-20 1-1 0,-23-2 0 0,-9 2 3 0,-23 10-3 0,-11-12-2 0,-1 12 0 0,-20-10-2 0,0-1 1 0,-12-11 0 0,-10 11-2 0,-22-10-1 0,0 10-25 0,-11-11-22 0,-11 11 38 0</inkml:trace>
  <inkml:trace contextRef="#ctx0" brushRef="#br0" timeOffset="54">20507 12591 4 0,'0'0'0'0,"0"-12"0"0,0 3 1 0,0 9 2 0,0-11 4 0,0 0 5 0,0 11 4 0,0-11 1 0,0 0 2 0,0-1-1 0,0 12 0 0,0 0-13 0,-12 0-3 0,12 23 0 0,0 19 0 0,0 3 1 0,0 20 1 0,0 11 0 0,0 22 0 0,0 0-1 0,0 22 1 0,0-11-3 0,0-1-2 0,0 1 1 0,0-22-1 0,0-11 0 0,0-11 1 0,12-21 0 0,-12-12 1 0,10-10-2 0,-10-11 1 0,0-11-1 0,0 0-4 0,11 0-14 0,-11-22-25 0,0-21-17 0,11-12 46 0,0 23 14 0</inkml:trace>
  <inkml:trace contextRef="#ctx0" brushRef="#br0" timeOffset="55">20528 12579 4 0,'0'0'0'0,"0"0"0"0,0 0 1 0,0-9 1 0,0 9 7 0,0-11 5 0,0 11 0 0,0 0-1 0,11 0-7 0,22 11-1 0,-1-2-3 0,12 3-2 0,21 10-1 0,0 0 0 0,22-11 0 0,21-11 1 0,2 0-2 0,-1 0 0 0,-2-11 2 0,-8 11-2 0,-13-11 1 0,2 0 1 0,-13 0-1 0,-8 11 1 0,-2 0-1 0,-11-11 0 0,-22 11 1 0,12-12 0 0,-33 12 0 0,-1 0 0 0,-10-9 2 0,0 9-4 0,-10 0-7 0,-1 0-12 0,0 0 0 0,-10 0 15 0,9 0 6 0</inkml:trace>
  <inkml:trace contextRef="#ctx0" brushRef="#br0" timeOffset="56">22018 12548 1 0,'0'-11'0'0,"0"0"1"0,0 11 1 0,0-12 7 0,0 12 4 0,0 0 4 0,0 12-8 0,0 10 0 0,-11 21-4 0,11 1 0 0,11 10-1 0,-11 22 0 0,10 11-4 0,-10 11-2 0,23 0-1 0,-2-11 0 0,-10 11-1 0,22-12 1 0,-23-9-1 0,12-1 1 0,-12-11 0 0,2 11 0 0,-1-21 0 0,-1-1 2 0,2 0 0 0,-12-10-1 0,11-1 1 0,-11-10 1 0,0 1-2 0,11-14 2 0,-11 2-1 0,0-22 1 0,0 11 0 0,0-11 0 0,0 0 1 0,0 0-1 0,0 0 0 0,0 0-1 0,0 0 1 0,0 0 0 0,0 0 0 0,0 0 0 0,0 0 1 0,-11 0-1 0,0 0 0 0,-1 12 0 0,12-12 0 0,-10 0 1 0,-1 0-1 0,-1 10 1 0,-8-10 0 0,8 11 1 0,-21-11-2 0,12 10 1 0,0-10 0 0,-12 0 0 0,0 0 1 0,11 11 1 0,-11-11 1 0,-20 11 2 0,9-11 0 0,-10 12 1 0,-11-12-1 0,-12 10-1 0,-11-10 1 0,-19 0 0 0,9 0 0 0,11 0-2 0,11 11-2 0,-1-11 1 0,11 0 0 0,13 0 1 0,9 0 0 0,1 0-1 0,10 0-3 0,12-11-5 0,-2 11-5 0,13 0-5 0,-1-10-6 0,-1-2-13 0,2 1 9 0,10 11 9 0,0-11 13 0,0 11 3 0</inkml:trace>
  <inkml:trace contextRef="#ctx0" brushRef="#br0" timeOffset="57">20931 13070 0 0,'-11'0'2'0,"11"0"-2"0,0 0 0 0,-11 0 1 0,11 0 3 0,0 0 3 0,0 0 4 0,0 0 2 0,-11 0-2 0,11 0-2 0,11 0-3 0,-11 0 1 0,11-10 0 0,0-2-1 0,-1 12-2 0,12-11-2 0,0 0-1 0,22 0-1 0,-12 0 0 0,1 2-1 0,9 9 1 0,-19 0-1 0,20 0 0 0,-21 9 0 0,0 2 1 0,-11 0-1 0,11 23 2 0,-22-3 0 0,0 13 0 0,0-1-1 0,0-10 0 0,0 10 0 0,0-9-1 0,0 9 1 0,0 0-1 0,0 1 0 0,11-13 0 0,-2 14 1 0,-9-13-1 0,0 1 0 0,12-11 1 0,-12-1-1 0,11-10 1 0,-11 0-1 0,11 11 1 0,0-22-1 0,11 11-1 0,10-11 1 0,1 0-1 0,20-11-2 0,-8 11 2 0,8 0 1 0,2-11 0 0,-12 11 0 0,1 0 0 0,-11-11 0 0,10 0-1 0,-10 0 1 0,-1 1 0 0,-9 10-1 0,-13 0 2 0,1-11-1 0,0 11 1 0,-11 0-11 0,-11 0-16 0,0 0 8 0,1-11 19 0,-1 11 0 0</inkml:trace>
  <inkml:trace contextRef="#ctx0" brushRef="#br0" timeOffset="58">20746 13592 1 0,'0'0'0'0,"0"0"0"0,10 0 1 0,2 0 1 0,-2 10 2 0,12-10 1 0,11 11 2 0,-11-11 2 0,21 11 1 0,-10-11 0 0,9 11-1 0,3-11-2 0,-2 0-2 0,-10 0-1 0,-1 0-1 0,-10-11-1 0,-1 0 0 0,-9 0-1 0,-1 1 2 0,-11-23-1 0,0 22 1 0,0-11-1 0,0-10 0 0,-11 10-1 0,-1-1 0 0,2 3 1 0,-13-2-2 0,13-1 1 0,-12 13-1 0,12-1 0 0,10 1 1 0,0-1-2 0,0 0 0 0,0-1 0 0,10 12-1 0,2-10 2 0,8-1-1 0,13 1 0 0,0-2 0 0,11 1 0 0,0 0 0 0,-1 1 0 0,0-11 0 0,12 9 0 0,-2 1 0 0,3 11 1 0,-2-10 0 0,-11-12 0 0,12 10-1 0,-23 2 1 0,1-1-1 0,-22 1 1 0,-11 10 1 0,0 0 0 0,0 0-1 0,-11 10-2 0,-1-10-6 0,2 0-11 0,-1 11-9 0,1-11 4 0,-1 0 19 0,11 10 5 0,0-10 0 0</inkml:trace>
  <inkml:trace contextRef="#ctx0" brushRef="#br0" timeOffset="59">21714 13081 0 0,'0'0'0'0,"0"0"0"0,0 0 3 0,0-11 4 0,10 11 12 0,-10 0-3 0,11 0-6 0,-1 11-6 0,13-11-1 0,-1 10-1 0,10-10 0 0,-10 11 1 0,-11-11 0 0,-1 11 2 0,-10 1 3 0,-10 9-1 0,-12 1-1 0,-11 10-2 0,1-21-1 0,21 11-3 0,-11-11-10 0,22-1-33 0,0 1-5 0,0-11 44 0</inkml:trace>
  <inkml:trace contextRef="#ctx0" brushRef="#br0" timeOffset="60">21909 13592 0 0,'0'0'0'0,"-11"0"0"0,11 0 4 0,-10 0 3 0,20 0 12 0,1 0-15 0,0 0-1 0,22 10-3 0,-11-10 0 0,10 11 0 0,-11 11 0 0,-9 0 2 0,-1 0 4 0,-22 10 3 0,-11-10 7 0,-1 11-2 0,-9-23-1 0,11 12-6 0,9-11-4 0,-9 0-1 0,0-11-6 0,21 0-20 0,-11 0-28 0,11-11 23 0,-12 0 29 0</inkml:trace>
  <inkml:trace contextRef="#ctx0" brushRef="#br0" timeOffset="61">21431 12493 2 0,'0'11'0'0,"0"-11"0"0,0 10 1 0,0-10 2 0,0 12 4 0,0-12 5 0,0 0 3 0,11 0 1 0,-1 0 1 0,1-22 1 0,22 1-2 0,0-34-2 0,10-20-6 0,22-13 0 0,1-10 0 0,-1-21 2 0,0-12-3 0,11-10-4 0,-10-11-1 0,-13 21 0 0,-20 22-1 0,-11 11-1 0,-12 33 1 0,-10 43-1 0,0 12-3 0,0 10-2 0,0 0 0 0,-10 21-2 0,10 1-1 0,0-11-3 0,0 11-22 0,0-1-18 0,0-10 11 0,10 11 36 0,-10-22 0 0</inkml:trace>
  <inkml:trace contextRef="#ctx0" brushRef="#br0" timeOffset="62">22486 10884 4 0,'0'0'0'0,"0"-12"0"0,10 12 0 0,-10-10 0 0,0 10 0 0,0-10 0 0,0-1 4 0,0 0 5 0,0 11 8 0,0-11 2 0,0-1 2 0,0 12-1 0,0 0 6 0,0 12-21 0,-10 21-2 0,10 10-3 0,0 1 0 0,0-1 0 0,10-10 0 0,0-1 0 0,2-10-1 0,-12-11 1 0,11 0-2 0,-11-11-12 0,0-11-19 0,0-11-10 0,0-10 18 0,-11-1 19 0,-11 11 6 0,0-21-1 0,12 21-2 0</inkml:trace>
  <inkml:trace contextRef="#ctx0" brushRef="#br0" timeOffset="63">22388 10819 4 0,'-22'-22'3'0,"11"11"4"0,-1 1 3 0,12-1 7 0,0 0 0 0,23 11 7 0,10-12-4 0,21 2-9 0,-1-1-5 0,13 1-3 0,-11-2-2 0,-1 1-1 0,-11 0-1 0,-10 11-7 0,-22-10-10 0,-11 20-6 0,-11 1-14 0,-32 12 13 0,-11 8 20 0,-2 3 5 0,35-24-4 0</inkml:trace>
  <inkml:trace contextRef="#ctx0" brushRef="#br0" timeOffset="64">22431 10906 4 0,'10'0'1'0,"23"0"3"0,11 0 0 0,0-22 7 0,10 10 5 0,-21 12-5 0,-13-10-7 0,14 10-3 0,-23 0-1 0,-1 0 0 0,-10 0-1 0,12 0-1 0,-24 10-12 0,2-10-11 0,-23 12 15 0,-11 21 6 0</inkml:trace>
  <inkml:trace contextRef="#ctx0" brushRef="#br0" timeOffset="65">22441 11069 11 0,'0'0'0'0,"0"0"30"0,12 0-8 0,21-11 17 0,-1 11-16 0,12-11-12 0,141-10-44 0,-110 21-56 0,-31 0 75 0</inkml:trace>
  <inkml:trace contextRef="#ctx0" brushRef="#br0" timeOffset="66">21703 14255 0 0,'0'0'3'0,"0"-11"2"0,0 11-2 0,0-11 1 0,11-1-1 0,-11 12 1 0,10 0 3 0,1 0 1 0,11 12-2 0,0 10-4 0,9 11 0 0,14-1-1 0,-2 12-1 0,1-1 0 0,9 1-1 0,13 10-2 0,-1-11 0 0,12 12 1 0,-12-12-1 0,10 1 2 0,2-1 1 0,-11-10 0 0,-23-11 1 0,0-1 1 0,-21 1-2 0,0-11 1 0,-1 12-2 0,-9-23-8 0,-1 10-12 0,-11-10 13 0</inkml:trace>
  <inkml:trace contextRef="#ctx0" brushRef="#br0" timeOffset="67">22931 14886 0 0,'0'0'0'0,"0"0"6"0,11 10-4 0,-11 24-1 0,10 9 0 0,-10-11 1 0,12 12-1 0,-12-12 0 0,0 1 1 0,0-11-1 0,0-2 1 0,0-8 0 0,0-12-1 0,-12 0-1 0,12 0-6 0,-10-22-3 0,10 12 2 0</inkml:trace>
  <inkml:trace contextRef="#ctx0" brushRef="#br0" timeOffset="68">22801 14842 0 0,'0'0'0'0,"11"0"6"0,-1-11 7 0,22 11 2 0,-9 0-5 0,10-11-3 0,21 0-1 0,-11 2-1 0,0-14 0 0,-9 12 1 0,-3 0-3 0,-8 11-1 0,-1-11-2 0,-33 22-6 0,-11-11-16 0,-11 11-7 0,12 11 11 0,-12-10 15 0</inkml:trace>
  <inkml:trace contextRef="#ctx0" brushRef="#br0" timeOffset="69">22779 15026 0 0,'0'0'0'0,"10"0"2"0,13-10 8 0,9 10 7 0,11-11 5 0,12-11 5 0,-12 12-6 0,1-12-9 0,11 11-1 0,-34 1-2 0,12-2-4 0,-11 12-5 0,-12 12-5 0,0-2-30 0,2-10-30 0,-12 21 34 0,0-9 31 0</inkml:trace>
  <inkml:trace contextRef="#ctx0" brushRef="#br0" timeOffset="70">13309 11613 4 0,'0'0'0'0,"-12"-11"2"0,-9 11-1 0,9 11-1 0,2 0 0 0,-12 9 0 0,1 36 0 0,-23-2 1 0,11 11 1 0,1 11 3 0,9-10 2 0,13 10 0 0,-1 11-4 0,32-22-2 0,2 11 0 0,19-22-1 0,25 11 1 0,19 0 1 0,-9-21-1 0,-1-11 1 0,11-22 1 0,-11-11 1 0,0-11 2 0,10-22 0 0,2-21-2 0,-13-11-3 0,2-11-1 0,-11 1 0 0,-12-3 1 0,-33 2-1 0,-10-11 0 0,-11 0 2 0,-32 11 1 0,-22-1 4 0,-1-9-2 0,-10 9-1 0,-11 2-2 0,-1-1-1 0,2 21 0 0,-13 23-1 0,23 32 1 0,0 22-3 0,10 33-1 0,1 31-4 0,22 34-18 0,10-2-15 0,22 3 30 0,0-89 6 0</inkml:trace>
  <inkml:trace contextRef="#ctx0" brushRef="#br0" timeOffset="71">22562 15060 0 0,'32'65'0'0,"34"11"0"0,-2-22 0 0,56 11 0 0,-54-54 0 0</inkml:trace>
  <inkml:trace contextRef="#ctx0" brushRef="#br0" timeOffset="72">23410 14538 0 0,'0'0'0'0,"-77"-87"3"0,2 21 2 0,-13 23-1 0,12 10-3 0,-11 33-4 0,-10 0-2 0,-1 22 1 0,22 21 3 0</inkml:trace>
  <inkml:trace contextRef="#ctx0" brushRef="#br0" timeOffset="73">14407 11483 5 0,'0'-12'0'0,"0"12"0"0,0 0 9 0,-11 0-3 0,11 0 1 0,-12 0 2 0,12 0-2 0,0 0 0 0,0 0-3 0,0 0 3 0,23 0 4 0,9-11-2 0,12 11-3 0,10 0-4 0,11-11-1 0,0 11-1 0,0-10 0 0,0 10-1 0,-9-11 2 0,-14 11-1 0,-8 0 0 0,-23-10-1 0,-1 10-3 0,-10 0-13 0,-10 0-14 0,-12 0 8 0,-1 0 14 0,2-12 8 0,0 1 1 0,21 0-4 0</inkml:trace>
  <inkml:trace contextRef="#ctx0" brushRef="#br0" timeOffset="74">14797 11341 5 0,'0'0'0'0,"0"-11"2"0,12 11 6 0,-1-11 1 0,-1 11-4 0,13-11-1 0,9 11 1 0,-22 0 0 0,13 11-1 0,-12 0 1 0,-11 12 1 0,0-3 1 0,0 2 3 0,-11 11 1 0,0-12-3 0,-22 1-1 0,12-10-2 0,-2 9-2 0,2-11-2 0,9-10-1 0,12 0 0 0,0 0-8 0,0 0-7 0,23 0-10 0,-1-10-7 0,10-1 8 0,23-11 22 0,-24 22-2 0</inkml:trace>
  <inkml:trace contextRef="#ctx0" brushRef="#br0" timeOffset="75">15145 11167 5 0,'0'0'0'0,"0"-11"0"0,0-11 0 0,0 22 2 0,0-11 4 0,12 11 2 0,-12 0 15 0,0 11-11 0,0 22-5 0,0-1-5 0,11 1-1 0,-11 0 0 0,0 10 0 0,10-21 0 0,-10 1 0 0,12-13 0 0,-12 0-1 0,0-10 0 0,0 0-5 0,0 0-12 0,0-10-10 0,0-12 10 0,-12-11 16 0,12 22-3 0</inkml:trace>
  <inkml:trace contextRef="#ctx0" brushRef="#br0" timeOffset="76">15092 11178 10 0,'0'0'5'0,"-12"0"16"0,12 0-13 0,0 0-5 0,23-11-3 0,9 0 0 0,1 0 0 0,21-11 0 0,-21 12 1 0,-1-1-2 0,1 11-2 0,-22 0-3 0,-1 0-6 0,-10 0-4 0,-10 0 11 0,-13 21 4 0,13-21-2 0</inkml:trace>
  <inkml:trace contextRef="#ctx0" brushRef="#br0" timeOffset="77">15103 11265 8 0,'0'11'12'0,"0"-11"7"0,9 10-10 0,14-10 2 0,10-10 0 0,-1 10-1 0,11-22-6 0,-10 11-3 0,-1 0-4 0,1 11-24 0,-1-11-19 0,-20 11 37 0</inkml:trace>
  <inkml:trace contextRef="#ctx0" brushRef="#br0" timeOffset="78">22942 14298 0 0,'-11'0'0'0,"-10"11"0"0,-23 22 0 0,0 10 0 0,-10 33 1 0,10 1 0 0,1 10 0 0,-1 0 1 0,23 1 1 0,9 8 0 0,12-9 2 0,12 0-1 0,32-21-1 0,20-1 0 0,1-22-2 0,33-10-1 0,-10-22 1 0,10-11-1 0,-1-33 0 0,1-10 0 0,-1-13 0 0,-20-9-2 0,-11 0 1 0,-13-10-1 0,-30-11 0 0,-12-13 2 0,-45 23 1 0,-19 0 3 0,-24 0 0 0,1-1-2 0,-11 23-2 0,-1 21-2 0,2 23-3 0,-1 20-1 0,11 23-1 0,11 0 3 0,0 10-4 0,53-32 8 0</inkml:trace>
  <inkml:trace contextRef="#ctx0" brushRef="#br0" timeOffset="79">16288 13983 0 0,'-23'0'1'0,"13"0"-2"0,10 0 1 0,10 0 0 0,13 0 0 0,-12 0 0 0,0 0 0 0,-11-11 0 0,0 11 0 0</inkml:trace>
  <inkml:trace contextRef="#ctx0" brushRef="#br0" timeOffset="80">15364 13037 0 0,'0'0'0'0,"9"-11"0"0,-9 11 0 0,12 0 0 0,-1 0 0 0,-11-11 0 0,10 11 1 0,2-11 2 0,-2 11 4 0,-10 0 4 0,12 0 5 0,-24 0 102 0,2 0-106 0,-2 0-2 0,-9 0-3 0,-11 0 1 0,10 0-4 0,-11 11 0 0,22 0-3 0,-10 0-1 0,-2 0 0 0,23-11 0 0,0 0-1 0,0 0 0 0,12 0 0 0,9-11 0 0,1 11 0 0,-12 0 1 0,13 0 1 0,-23 11-3 0,10 1 3 0,-20 9-2 0,-1 23 0 0,-1-1 0 0,-9-11 1 0,10 12-1 0,1-12 0 0,-1-10 1 0,11 11-1 0,-12-22 1 0,12 0-1 0,0-1 0 0,12 1 0 0,-12-11 1 0,21 0-1 0,-10 0 0 0,10-11 1 0,2 11 0 0,-1-10 1 0,-11 10 2 0,10-11 1 0,-10 11-3 0,-11 0-1 0,0 0-3 0,0 0-11 0,10-11-40 0,-10 11-43 0,0 0 70 0</inkml:trace>
  <inkml:trace contextRef="#ctx0" brushRef="#br0" timeOffset="81">15373 13689 0 0,'0'0'0'0,"0"-10"5"0,12 10 5 0,-12-11 3 0,0 11 1 0,0 0-1 0,0-11 0 0,0 11 0 0,0 0 11 0,-12 0-12 0,3 0 0 0,-14 0-2 0,2 11-4 0,-1 0-1 0,-10-1-2 0,21 1-2 0,-1 0-1 0,12 0 0 0,-10-11-1 0,10 0 0 0,10 0-2 0,-10 11 1 0,23-11 0 0,-13 0 1 0,1 11 0 0,10 11 0 0,-21-1 2 0,0 12 1 0,0 0 1 0,-10-1-2 0,-1 1 0 0,0-1-1 0,1-10-1 0,10 1 3 0,0-13-3 0,0 1-1 0,10-1 1 0,1-10-1 0,10 0 1 0,-9 0-1 0,9-10-1 0,2 10 0 0,-2-11-6 0,0 11-24 0,1-10-17 0,-10-2 10 0</inkml:trace>
  <inkml:trace contextRef="#ctx0" brushRef="#br0" timeOffset="82">21975 16266 255 0</inkml:trace>
  <inkml:trace contextRef="#ctx0" brushRef="#br0" timeOffset="83">17321 13766 0 0,'0'0'0'0,"11"0"1"0,-1 0 4 0,1 10 4 0,-11-10 3 0,11 0 4 0,-11 11-1 0,0-11 0 0,0 11-3 0,-11-11-2 0,0 0 2 0,-10 0-2 0,-12 0-1 0,1 0 1 0,-12-11-2 0,-11 0-1 0,1-10 0 0,0-1-2 0,-1 11 0 0,12-11-1 0,10 11-1 0,1 11-2 0,9 0-3 0,13 0-5 0,10 11-11 0,0-11-13 0,10 11-10 0,23-11-15 0,-21-11 35 0</inkml:trace>
  <inkml:trace contextRef="#ctx0" brushRef="#br0" timeOffset="84">16831 13559 0 0,'-10'0'2'0,"10"11"5"0,0-11 0 0,0 11 0 0,0-11-2 0,10 0-1 0,1 11-2 0,10-22 0 0,12 0 2 0,-11 0-3 0,0 0 1 0,-1 11-1 0,-9-11 0 0,-1 11-1 0,-1 11 1 0,-10-11 0 0,0 22 0 0,0-11 1 0,-10 0-1 0,-1 10-1 0,-1 1 0 0,2 0-1 0,10 10 0 0,0 1-1 0,10-11 0 0,-10 21 1 0,23-10-1 0,-13 0-1 0,1-12 2 0,10 1-1 0,2 12 1 0,-13-24 1 0,-10 11 1 0,0-10 1 0,-21 0 3 0,-1 1-3 0,0-2 2 0,-11 1 0 0,12-11-3 0,-1-11 0 0,12 1-2 0,-2 10-4 0,2-12-12 0,10-10-7 0</inkml:trace>
  <inkml:trace contextRef="#ctx0" brushRef="#br0" timeOffset="85">16940 13223 0 0,'-12'0'0'0,"12"10"1"0,0-10 8 0,-10 0 8 0,20 0 45 0,2 0-50 0,-1-10-3 0,11 10 0 0,10-12-2 0,-21 12-3 0,-1 0-1 0,13 0 0 0,-13 0-1 0,-10 12 0 0,0-2 3 0,0 1-1 0,-10 10-1 0,-1 2 0 0,11-2-1 0,0-11-2 0,0 13-1 0,0-2 0 0,11 0 0 0,-1 2 0 0,2-12 0 0,-12 10 3 0,0-11 1 0,0 13-1 0,-12-12 0 0,12-11 0 0,-10 11-2 0,10-11 0 0,-11 0 1 0,11 0 0 0,-12-11-1 0,12 11 1 0,-10-11-5 0,-1 11-12 0,0-11-22 0,11-1-26 0,0 12 21 0</inkml:trace>
  <inkml:trace contextRef="#ctx0" brushRef="#br0" timeOffset="86">16908 12928 0 0,'0'0'0'0,"-12"0"0"0,12 11 2 0,-10-11 4 0,10 0 3 0,-11 0 6 0,11 0 4 0,0 0-1 0,0-11 1 0,0 11-2 0,0 0-1 0,0 0-7 0,0-11-4 0,0 11-1 0,11 0 1 0,-1-10-3 0,22-1-1 0,1 0-1 0,0 0 0 0,22 0 1 0,-13 11 1 0,-9 0-1 0,-10 0-1 0,-1 0-1 0,-12 22 2 0,-10 0-2 0,0 10 3 0,-10 1 1 0,-2-1 2 0,12 1 2 0,-10 0-3 0,10-12-4 0,0 13 1 0,0-24-1 0,0 11-1 0,0-9 0 0,10-12-1 0,-10 0-7 0,0 0-18 0,0 10-23 0,-10-10-19 0,-1 0 56 0,-11 12 13 0</inkml:trace>
  <inkml:trace contextRef="#ctx0" brushRef="#br0" timeOffset="87">15190 12514 5 0,'0'-10'10'0,"0"-11"16"0,10 10 13 0,-10 11-5 0,0 0-16 0,10 0-11 0,2 21-3 0,-12 12-2 0,11 0-5 0,11-13-11 0,-11 14-49 0,-1 10 1 0,1-34 59 0</inkml:trace>
  <inkml:trace contextRef="#ctx0" brushRef="#br0" timeOffset="88">14940 14342 0 0,'10'0'0'0,"-10"-11"2"0,10 11 6 0,2-11 8 0,-1 11 4 0,0 0-3 0,10 0-2 0,1 0-5 0,-22 0-1 0,10 11-2 0,-10 11 0 0,0-1 0 0,-10 1-1 0,-2 11 1 0,2-1 0 0,10 1 0 0,-10 0-2 0,10-12-4 0,0-10 0 0,10-11-2 0,22 0-1 0,1-32-3 0,-1-1-16 0,13-10-20 0,-12-1-24 0,-13 11 48 0</inkml:trace>
  <inkml:trace contextRef="#ctx0" brushRef="#br0" timeOffset="89">25845 18648 255 0,'0'0'0'0</inkml:trace>
  <inkml:trace contextRef="#ctx0" brushRef="#br0" timeOffset="90">22649 15647 255 0</inkml:trace>
  <inkml:trace contextRef="#ctx0" brushRef="#br0" timeOffset="91">17016 12579 0 0,'0'0'3'0,"0"-9"2"0,0-2 8 0,0 11 10 0,0-11 2 0,10 0-9 0,23 0-6 0,-10-11-3 0,9 11-1 0,1 11-2 0,-1 0-2 0,-22 0 0 0,-10 11 1 0,12 11 1 0,-34 0-4 0,0 0-1 0,-11 10 0 0,23-10-2 0,-1-11-4 0,11-11-5 0,11 0 1 0,-1 0 4 0,13 0 5 0,9-11 1 0,-10 11 2 0,11 0 1 0,-23 0 3 0,2 22 5 0,-12-1 3 0,-12 12-2 0,-9-11-4 0,-1 10-3 0,10-10-4 0,-8-11-2 0,20 0-6 0,0-11-31 0,0-11-33 0,20-11 62 0</inkml:trace>
  <inkml:trace contextRef="#ctx0" brushRef="#br0" timeOffset="92">17602 13037 0 0,'0'0'0'0,"0"0"5"0,0 11 1 0,-9 1 2 0,9-12 8 0,-11 10 0 0,-1 1 1 0,-9 10-1 0,9-10-1 0,2 11-4 0,-1-11-3 0,11-1-5 0,0 12-1 0,0-22 0 0,11 12-1 0,11-12-1 0,11 0 2 0,-13 0-2 0,3-12-1 0,-13 2-7 0,13-12-14 0,-12 11-16 0,-11 1-6 0,0-2 29 0,0 1 15 0,0 11 0 0</inkml:trace>
  <inkml:trace contextRef="#ctx0" brushRef="#br0" timeOffset="93">17635 13004 0 0,'0'0'0'0,"0"0"8"0,0 0 15 0,0 0 25 0,0 11-21 0,0 0-13 0,0 23-9 0,0-13-6 0,0 11-4 0,12 1-27 0,-12-11-38 0,11 0 53 0,-11-12 17 0</inkml:trace>
  <inkml:trace contextRef="#ctx0" brushRef="#br0" timeOffset="94">17560 13722 0 0,'0'0'0'0,"0"0"0"0,0 0 11 0,10 0 7 0,-10 0 3 0,0 0-12 0,-10 11-2 0,-1 0-4 0,11 0-1 0,-12 0-1 0,2-1-2 0,10 1 0 0,0-11 0 0,0 0 0 0,10 0 0 0,13-11 1 0,-1 1 1 0,-2-1 1 0,-8 0 0 0,21 11 0 0,-22 0-1 0,0 0 1 0,10 11-2 0,-21 0 1 0,10 10 0 0,-10-10 0 0,0 0 1 0,-10 11 0 0,10-11-2 0,-10-11 1 0,-1 11-2 0,11-11-1 0,-11 0-11 0,0-11-23 0,-1-11 3 0,12 22 33 0</inkml:trace>
  <inkml:trace contextRef="#ctx0" brushRef="#br0" timeOffset="95">17593 13657 2 0,'0'0'2'0,"9"-11"10"0,14 0 13 0,-1 0 3 0,-11 0-18 0,21 0-7 0,1 1-17 0,11-12-47 0,-12 0 54 0</inkml:trace>
  <inkml:trace contextRef="#ctx0" brushRef="#br0" timeOffset="96">15907 14809 0 0,'0'0'0'0,"0"11"1"0,-11 22 2 0,11-11 0 0,-12 21 0 0,-8 0 2 0,9 1-1 0,0-11-1 0,11-1 0 0,0-11-1 0,0 2-1 0,0-23 1 0,0 0-1 0,0 0 1 0,0 0-2 0,0-11 0 0,11-11-2 0,-11-10 1 0,11-1-2 0,-1 0 0 0,0 1-2 0,2-12 0 0,-1 12 2 0,-11 10 1 0,0 11 2 0,0 0 0 0,0 11 4 0,0 11-2 0,0 0 1 0,0 11 0 0,11-1 0 0,0 1 0 0,-11 0-1 0,22-1 2 0,-11 1-1 0,10 0 0 0,-10-11-1 0,-1-1 0 0,2 2 0 0,-1-12 0 0,-11 11 0 0,0-11 1 0,-11 0-1 0,11 11 1 0,0-11 0 0,-12 0-1 0,2 0-1 0,-12 0 1 0,1 0-2 0,-1 10 0 0,11-10-1 0,0 0-9 0,11 0-13 0,0 0 2 0,0 11 11 0</inkml:trace>
  <inkml:trace contextRef="#ctx0" brushRef="#br0" timeOffset="97">16125 14886 0 0,'0'0'0'0,"0"0"2"0,10 0 3 0,-10 0 4 0,11 0-1 0,0 0-3 0,11 0-2 0,-11 10-2 0,22-10 0 0,-24 0 0 0,3 0 0 0,-1 0-1 0,-1 0 0 0,-10 0-1 0,0 0-6 0,0 0-5 0,0 0 0 0,0 0 8 0</inkml:trace>
  <inkml:trace contextRef="#ctx0" brushRef="#br0" timeOffset="98">16223 14831 0 0,'0'0'0'0,"0"0"2"0,0 0 2 0,9 0 2 0,3 0-1 0,-12 11 0 0,21 0-2 0,2 1-1 0,-1-2-1 0,-2 1 1 0,3-1 0 0,-23 1 0 0,11 0 2 0,-22 1 1 0,0 9-2 0,-11-11-1 0,1 2 0 0,-1 10-1 0,10-22-3 0,-9 10-9 0,21-10-7 0,-12 11 2 0,12-11 12 0</inkml:trace>
  <inkml:trace contextRef="#ctx0" brushRef="#br0" timeOffset="99">16483 14831 0 0,'0'22'0'0,"0"11"0"0,0-1 1 0,11-10-1 0,-11 11 1 0,0-23-1 0,0 12 1 0,0-22-1 0,0 11-1 0,0-22-1 0</inkml:trace>
  <inkml:trace contextRef="#ctx0" brushRef="#br0" timeOffset="100">16494 14755 0 0,'0'0'0'0,"21"-11"0"0,2 0 0 0,-13 0 0 0,12 11 0 0,-12 0 0 0,-10 0 0 0</inkml:trace>
  <inkml:trace contextRef="#ctx0" brushRef="#br0" timeOffset="101">16450 14896 0 0,'0'0'0'0,"0"0"2"0,0 0 5 0,12-10 3 0,-1-1 5 0,-1 11 2 0,1-10 0 0,0-2-4 0,-1 12-5 0,2 0-5 0,-1-11-3 0,-1 11-5 0,2 0-12 0,-12-11-11 0,10 11 2 0,-10 0 12 0,0 0 12 0</inkml:trace>
  <inkml:trace contextRef="#ctx0" brushRef="#br0" timeOffset="102">16494 14733 0 0,'0'0'1'0,"0"0"1"0,0 11 0 0,11 0-1 0,-11 22 0 0,0-12-2 0,10 23-5 0,-10-32 6 0</inkml:trace>
  <inkml:trace contextRef="#ctx0" brushRef="#br0" timeOffset="103">17071 14800 0 0,'0'0'0'0,"0"0"3"0,11-12 1 0,-11 12 0 0,0 0 0 0,0 0 0 0,0 12-1 0,-11 8 0 0,-1 2 0 0,-9 1 0 0,9-2-1 0,2 11 0 0,-1-20 1 0,0 9-1 0,1-11-1 0,10 2 0 0,10-2-1 0,1-10 0 0,10 0 0 0,12 0 0 0,-10-10 0 0,9-2-1 0,1-9 1 0,-1 11 0 0,-10 10 0 0,-11-12 0 0,-11 1-1 0,11 11 1 0,-11 0-2 0,-11 0-4 0,11-11-4 0,0 11-2 0,-11 0 2 0</inkml:trace>
  <inkml:trace contextRef="#ctx0" brushRef="#br0" timeOffset="104">17136 14777 0 0,'0'0'0'0,"0"0"3"0,0 11 7 0,0 1 1 0,11 8 1 0,-11 2-1 0,0 1 0 0,10-2-1 0,-10 11-2 0,0-10-4 0,0-1-1 0,0-9-2 0,0 10-2 0,0-22-10 0,0 10-10 0,12-10-5 0</inkml:trace>
  <inkml:trace contextRef="#ctx0" brushRef="#br0" timeOffset="105">16701 15060 0 0,'0'-11'2'0,"10"0"7"0,2-1 7 0,-12 12 8 0,11 0 3 0,-11 0-4 0,0 12-7 0,0 10-6 0,0 9-3 0,-11 3-3 0,-1-3-2 0,2-8 0 0,-1 10-15 0,11-12-57 0,0-21 11 0</inkml:trace>
  <inkml:trace contextRef="#ctx0" brushRef="#br0" timeOffset="106">20170 12983 4 0,'9'-11'0'0,"-9"0"2"0,0 11 3 0,0 0 2 0,0 0 11 0,0 0-9 0,0 0 1 0,0 0 1 0,0 0-1 0,0 0 3 0,0 0-8 0,-9 11-1 0,9 0-2 0,0 1-3 0,0 8 1 0,9-9 0 0,-9 0 0 0,23-11 0 0,-13 11 0 0,13-11 1 0,-1-11 0 0,-2 11-1 0,-8-22 3 0,-1 11-1 0,-1-10 0 0,2-1 2 0,-12 11 1 0,0-11 2 0,0 1-2 0,0 10 0 0,0-11-2 0,-12 11 0 0,2 0-1 0,-13 11 1 0,13 0-1 0,0 0-2 0,-23 11 1 0,21 11 0 0,2 0-3 0,-1-1-1 0,-1-10-18 0,12 11-34 0,12-22-2 0,-1 11 46 0</inkml:trace>
  <inkml:trace contextRef="#ctx0" brushRef="#br0" timeOffset="107">21354 14875 0 0,'0'-10'0'0,"0"10"1"0,0 0 2 0,0 0 17 0,0 10-13 0,0 1 3 0,12 10-2 0,-12 2-1 0,0 20-1 0,10-11 1 0,-10 1-1 0,0-1-2 0,11 1-2 0,-11-11-1 0,11-11-2 0,-11-1-9 0,11-10-23 0,-11-21 0 0,10-23 28 0</inkml:trace>
  <inkml:trace contextRef="#ctx0" brushRef="#br0" timeOffset="108">21594 14114 0 0,'0'0'0'0,"0"0"0"0,0 0 0 0,0-11 0 0,0 11 3 0,0-12 0 0,0 2 0 0,0-1 2 0,11 1 0 0,-1 10 0 0,-10-12 1 0,12 1 1 0,-12 11 2 0,10 0 2 0,-10 11 1 0,0 11-5 0,0-1-3 0,-10 13 0 0,10-3-3 0,0 3 1 0,0-3-1 0,0-8 1 0,0-1 0 0,0-11 2 0,0 0-1 0,0-11 0 0,0 10-1 0,10-10 0 0,-10 0-1 0,10 0 0 0,13-10-1 0,-13-12 0 0,13 11-1 0,9 0 1 0,-22 0-1 0,13 11-1 0,-1-12 2 0,-2 24-2 0,3-12 1 0,-1 0 0 0,-12 11-1 0,13-11 0 0,-13-11 2 0,-10 11 0 0,11-22 1 0,-11 1 1 0,0-1 0 0,-11 0 0 0,11 1-1 0,-10-1 1 0,10 10-1 0,-11-9-1 0,11 11 0 0,0-2 0 0,0 1-5 0,-12 0-21 0,12 11-22 0,12-10 20 0,-12-1 28 0,0 1 0 0</inkml:trace>
  <inkml:trace contextRef="#ctx0" brushRef="#br0" timeOffset="109">22138 14146 0 0,'0'0'0'0,"0"-11"1"0,0 22 9 0,10 11-6 0,-10 11-1 0,0 10-1 0,-10-10 0 0,10 10-1 0,0-21-1 0,10-11-6 0,-10 0-7 0,0-11 9 0</inkml:trace>
  <inkml:trace contextRef="#ctx0" brushRef="#br0" timeOffset="110">21387 12449 2 0,'-11'0'-2'0</inkml:trace>
  <inkml:trace contextRef="#ctx0" brushRef="#br0" timeOffset="111">21376 12461 2 0,'0'0'0'0,"0"-12"0"0,0 12 0 0,0-10 0 0,0 10 0 0,0-11 0 0,0 1 0 0,0 10 0 0,0-12 0 0,0 2 1 0,0-2 2 0,0 12 1 0,11-10 2 0,-11-11 4 0,0 9 3 0,11 12 2 0,-11-11-3 0,0 11 1 0,0 0 5 0,0 23-2 0,0 8-5 0,0 13-4 0,0 11-3 0,0-12 1 0,-11 10 0 0,11-19-1 0,0-12-2 0,11 0 0 0,0-12 1 0,-11 1 0 0,0-11-1 0,10-21 0 0,2-1-1 0,-1-22-1 0,-11 12-3 0,0-1 1 0,0-10-2 0,0 9 1 0,-11 13 2 0,11-1 1 0,0 12-1 0,-12-2 1 0,2 2 1 0,10 10-2 0,0 0-1 0,0 0 0 0,22-11 2 0,-1 11-1 0,11-10 1 0,13-2 0 0,-13-10 0 0,12 12 0 0,-12-1 0 0,-10 11 0 0,-11-10 3 0,-1 10 0 0,-10 10 5 0,0 1-3 0,-10 21-3 0,-1 1 0 0,-1-1-2 0,2 11-2 0,10-9 1 0,0-3 0 0,0-8 2 0,10-1-3 0,2-2 2 0,-1-20-2 0,-1 0-12 0,2 0-15 0,-1 0-24 0,10-9 3 0,-10-13 36 0,-1 11 13 0</inkml:trace>
  <inkml:trace contextRef="#ctx0" brushRef="#br0" timeOffset="112">21790 12200 5 0,'-11'0'18'0,"22"-11"-9"0,-11 0 3 0,10 0 1 0,23 0-4 0,-11 0 0 0,0 1 2 0,-1-1 2 0,1 11 0 0,-12 0-3 0,-10 0 1 0,0 11-2 0,-10 10 0 0,-12 12-4 0,-11 21 3 0,12-21-3 0,10-11-4 0,11-1-1 0,11-10 0 0,10 0-1 0,23-11-5 0,0-22-20 0,10-9-43 0,-10 8 8 0,-34 1 54 0</inkml:trace>
  <inkml:trace contextRef="#ctx0" brushRef="#br0" timeOffset="113">21344 14820 0 0,'0'0'0'0,"-11"0"0"0,0 0 0 0,0 11 0 0,-10-11 0 0,21 11 0 0,-11-11 0 0,11 0 0 0,-12-11 0 0,12 11 0 0,0 0 2 0,0 0 2 0,-10 0 2 0,10 0 4 0,0 0 6 0,10 0-6 0,13-11 1 0,9 11 0 0,0-11-4 0,-10 2-5 0,21-3-1 0,-20 1 0 0,-2 0-2 0,0 11 1 0,-9-11 1 0,-12 11-1 0,0 0-45 0,-12 0 20 0,2 11 14 0,-1 0 11 0</inkml:trace>
  <inkml:trace contextRef="#ctx0" brushRef="#br0" timeOffset="114">21311 14983 1 0,'0'0'0'0,"0"-10"1"0,0 10 3 0,11 0 4 0,-11 0 5 0,0 0 2 0,11 0 0 0,0-12 1 0,21 2-4 0,-10-1-5 0,11 1-3 0,-1-2-3 0,-11 1-1 0,2 0-1 0,-13 1-5 0,-10 10-22 0,0 10-32 0,-21 12 58 0</inkml:trace>
  <inkml:trace contextRef="#ctx0" brushRef="#br0" timeOffset="115">21670 15091 0 0,'0'0'0'0,"10"-10"0"0,-10 10 3 0,12-11 4 0,-12 11 3 0,11 0 4 0,-11 0 16 0,0 0-17 0,0 11 1 0,0 11-4 0,0 0-3 0,0-1-4 0,0 1-3 0,0 0 1 0,0-11-3 0,11 11-9 0,-11-22-23 0,0 10-6 0,10-10 18 0,-10-10 19 0,0 10 3 0</inkml:trace>
  <inkml:trace contextRef="#ctx0" brushRef="#br0" timeOffset="116">21909 14766 0 0,'0'0'0'0,"0"0"5"0,0 11 2 0,11-11 3 0,-11 23-3 0,10-3 1 0,2 13 0 0,-1-11-1 0,-1 10-1 0,2 1-2 0,-2-12-2 0,0 1 0 0,-10 0 0 0,0-1-1 0,0 2 0 0,0-12-1 0,0-1-3 0,-10 1-18 0,10-11-14 0</inkml:trace>
  <inkml:trace contextRef="#ctx0" brushRef="#br0" timeOffset="117">20354 13113 3 0,'0'0'1'0,"-10"0"1"0,10 0 2 0,0 0 3 0,0-11 0 0,0 11 0 0,0 0-5 0,0 0 1 0,10 0-1 0,-10-11 3 0,0 11 2 0,0 0 0 0,0 0 1 0,0 0 5 0,0 0-12 0,0 0 0 0,0-10 0 0,0 10-1 0,0 0-1 0,0 0 1 0,0 0 0 0,0 0 0 0,0 0-1 0,0-11 1 0,0 11 0 0,11 0 0 0,-11 11 0 0,0-11 0 0,0 0-1 0,0 0 1 0,0 0 0 0,0 0 0 0,0 0 0 0,0 0-1 0,0 0 2 0,0 0-1 0,0 0 1 0,0 0-1 0,0 0-1 0,0 0 1 0,0 0-1 0,0 0 2 0,10 0-1 0,-20 0 0 0,10 10 0 0,0-10 0 0,0 0 0 0,0 0 0 0,-11 0 0 0,11 0 0 0,11 0-2 0,-11 0 1 0,0 0-59 0,-11 0 50 0,11 0 8 0,0 11 2 0,-10-11-3 0</inkml:trace>
  <inkml:trace contextRef="#ctx0" brushRef="#br0" timeOffset="118">19386 6653 6 0,'0'-31'0'0,"12"20"1"0,-2-12-1 0,0 23 0 0,-10 0 0 0,12 0 0 0,-1 23 0 0,-1-1 1 0,2-2 0 0,-1 14 2 0,0-12 1 0,-1 0 0 0,11-1 2 0,-9-10-2 0,10-11 1 0,21-22-2 0,32-32-3 0,23-45 0 0,23-41 1 0,31-1 0 0,0-12-2 0,11 12-14 0,0 10-3 0,-120 99 12 0</inkml:trace>
</inkml:ink>
</file>

<file path=ppt/ink/ink20.xml><?xml version="1.0" encoding="utf-8"?>
<inkml:ink xmlns:inkml="http://www.w3.org/2003/InkML">
  <inkml:definitions>
    <inkml:context xml:id="ctx0">
      <inkml:inkSource xml:id="inkSrc0">
        <inkml:traceFormat>
          <inkml:channel name="X" type="integer" min="-10000" max="10000" units="dev"/>
          <inkml:channel name="Y" type="integer" min="-10000" max="10000" units="dev"/>
          <inkml:channel name="F" type="integer" max="255" units="dev"/>
          <inkml:channel name="T" type="integer" units="dev"/>
        </inkml:traceFormat>
        <inkml:channelProperties>
          <inkml:channelProperty channel="X" name="resolution" value="1" units="1/dev"/>
          <inkml:channelProperty channel="Y" name="resolution" value="1" units="1/dev"/>
          <inkml:channelProperty channel="F" name="resolution" value="1" units="1/dev"/>
          <inkml:channelProperty channel="T" name="resolution" value="0" units="1/dev"/>
        </inkml:channelProperties>
      </inkml:inkSource>
      <inkml:timestamp xml:id="ts0" timeString="2023-03-21T04:38:35.536"/>
    </inkml:context>
    <inkml:brush xml:id="br0">
      <inkml:brushProperty name="width" value="0.05292" units="cm"/>
      <inkml:brushProperty name="height" value="0.05292" units="cm"/>
      <inkml:brushProperty name="color" value="#FF0000"/>
      <inkml:brushProperty name="antiAliased" value="0"/>
    </inkml:brush>
  </inkml:definitions>
  <inkml:trace contextRef="#ctx0" brushRef="#br0">12776 9514 7 0,'0'0'0'0,"0"0"1"0,0-11-1 0,10-10 0 0,-10 10 0 0,11-11 0 0,-11 11 0 0,11-11 0 0,-11 11 0 0,-11 1 0 0,11-1 1 0,-11 0-1 0,1 0 1 0,-1 0 0 0,-1 0 1 0,2-11 1 0,-1 12 0 0,-11-1 1 0,12 0 0 0,-12-11 0 0,0 11 1 0,-1-12-1 0,3 14 0 0,-13-2-1 0,11-11-1 0,0 11-1 0,1-1 2 0,-12 2 2 0,11-1-1 0,0 1-1 0,1-12 0 0,-1 10 0 0,-10 2-1 0,9 10 0 0,2-11 0 0,-12 11 0 0,1 0 0 0,-2 0 0 0,3 0-1 0,9 0 0 0,-11 0-1 0,1 11 1 0,10-11 0 0,-22 10 0 0,12 2 0 0,-1-1 1 0,-11-11 0 0,11 11 2 0,-10-1-1 0,0 1 0 0,9-1 1 0,3 2-3 0,-3-1 0 0,2 11 0 0,11-11-1 0,-1-2-1 0,-11 14 2 0,11-12-2 0,1 11 1 0,-1 0 1 0,-10-12-1 0,9 12 0 0,-10 11 2 0,12-11-2 0,0 10 0 0,-2 1 0 0,13-1 0 0,-1-10 0 0,-11 11-1 0,12-1 2 0,-2 1 0 0,-9-11-2 0,10 10 1 0,0 1 2 0,-1 0-3 0,12 11 1 0,-10-13 0 0,0 24 0 0,10-11 0 0,-12-13 0 0,12 14 0 0,0-13 1 0,0 1-1 0,0 10 0 0,12-10 0 0,-12 11 0 0,10-12 1 0,0 1-1 0,2-1 0 0,10 1 1 0,-11 0-1 0,11-1 0 0,-12 1 0 0,23-1 0 0,-11-10 0 0,-1 12 0 0,1-3 1 0,11 2-1 0,-11-11 0 0,10 10 0 0,1-10 0 0,0 1 0 0,-1-2 0 0,1-11 1 0,10 12-1 0,-10-10 0 0,9 9-1 0,-8-11 2 0,-1 2-1 0,10-12-1 0,11 0 2 0,-21 0-1 0,11 0 1 0,10 0-1 0,-21 0 0 0,20 0-1 0,-9 0 2 0,0-12-1 0,-1 2 1 0,1-1-1 0,-11 1 0 0,9-24 1 0,3 13-2 0,-2-1 1 0,0 0 0 0,-11-9 0 0,13-3-1 0,-13 1 1 0,11 2 1 0,-21-14 0 0,11 13 0 0,-11-12 0 0,10 1-1 0,-11-1 0 0,2 1 0 0,-13-12 1 0,2 12-1 0,8-22-1 0,-8 10 2 0,-1-10-1 0,-11 0 1 0,0 10 0 0,-11-10 2 0,-1 22-1 0,-8-1 0 0,-13-10-1 0,0 10 0 0,-11-10-1 0,1 0 0 0,-1-1 1 0,1 1 2 0,0 10 0 0,-11 1 0 0,10 10-2 0,0 21-4 0,11 3-11 0,-9-2-27 0,9 11-28 0,-11 11 59 0,23-11 1 0</inkml:trace>
  <inkml:trace contextRef="#ctx0" brushRef="#br0" timeOffset="1">9644 9286 8 0,'0'0'0'0,"-44"-22"2"0,11 22 0 0,1-11-1 0,0 0-1 0,-1-1 0 0,10 3 0 0,-19-13 1 0,9 11 3 0,-10 0 3 0,-2 11 1 0,3 0-1 0,-2 0-3 0,0 0-4 0,1 11 0 0,0 11 0 0,9-11 1 0,-19-2 3 0,20 14 3 0,1-1 0 0,-1-11-1 0,11 21-3 0,-10-10-1 0,9 11-1 0,-10 10 1 0,13-10 0 0,-2 10-1 0,-1 1 0 0,2 10-1 0,0-10 1 0,10 10-2 0,-1-10 1 0,2 10 1 0,10 1-2 0,0-1 2 0,10-12-1 0,2 14 0 0,9-13 0 0,1 1 0 0,0-12 0 0,-1 12 0 0,11-12 0 0,1 1 0 0,-10 0 2 0,9-12-2 0,11 1 1 0,1 11-1 0,11-12 1 0,-12 1 0 0,22 11 0 0,-22-21-1 0,12 8 2 0,0-9-1 0,-2 0 1 0,2 0-1 0,-12-11 0 0,12 0-1 0,-11 0 1 0,-1 0-1 0,12-11 1 0,-12 0 0 0,0-11-1 0,-11 1 0 0,13-1 1 0,-2 0-2 0,-10-10 1 0,-1-1-1 0,1 0 0 0,-1 12 1 0,-10-12 0 0,11 0 0 0,-11 1-1 0,10-1-1 0,-11-10 0 0,-9-1 1 0,-1 1 0 0,-1-2 1 0,-10-20 0 0,0 12 0 0,-10-2 2 0,10 2-1 0,-11 8 0 0,-11-9 0 0,0 0 0 0,-11 10-1 0,-10-10 1 0,0 10-1 0,-11-10 0 0,-1 10 1 0,-10 1-2 0,-11 10-2 0,-1 12-3 0,12 10-4 0,-11 11-5 0,11 11-10 0,21-2 1 0,11 14 20 0,23-23-5 0</inkml:trace>
  <inkml:trace contextRef="#ctx0" brushRef="#br0" timeOffset="2">16613 7307 9 0,'-10'-22'1'0,"-1"11"3"0,-1-21-3 0,2 20 1 0,-12-9 0 0,1-1 1 0,9-10 1 0,-9 11 1 0,0-2 5 0,-2 1-1 0,2 2-3 0,-1 8-2 0,-10-10-1 0,-1 11-1 0,-10-11-1 0,9 12 1 0,-19-1 1 0,8 11-3 0,3 0 1 0,-14 11 0 0,14 10 0 0,-13 1 0 0,12 0 3 0,-12 21-1 0,12-9 0 0,-11-3-2 0,21 13-1 0,-10 11 1 0,10-12 0 0,0 22-1 0,12-12 0 0,-2 3-1 0,13-2 1 0,-1 11 0 0,-1 12 1 0,12-12-2 0,0 11 1 0,12-11 0 0,9 11 1 0,2 0 1 0,9-11-1 0,11 0 1 0,-11 0-2 0,24-20 1 0,-2 9 0 0,-1-11-1 0,14 1 1 0,-2-1-1 0,-12-10 1 0,35-11 0 0,-33-11 1 0,-2 0-2 0,24-11 2 0,-12 0-1 0,1-22 0 0,-12 0-1 0,-1-21 1 0,3-1 0 0,-14-10-1 0,3-2 1 0,-2 14-1 0,-10-12 0 0,-22-11 0 0,10 0 1 0,-10-12-2 0,-11 1 0 0,-11-11-1 0,-10-11-4 0,-1 0 3 0,-11 11 4 0,1 11 1 0,-13 22 1 0,3-2 0 0,-14 14 4 0,3 9-1 0,-1 0-2 0,-2 23-2 0,-8-2-2 0,10 2-5 0,-1 10-3 0,-22 10-20 0,35 12-14 0,-14 0 13 0,14-1 27 0,19 2-7 0</inkml:trace>
  <inkml:trace contextRef="#ctx0" brushRef="#br0" timeOffset="3">20865 10612 9 0,'0'-11'1'0,"0"-21"-1"0,0-1 1 0,0 11-1 0,0-9 6 0,0 19 0 0,0 1-3 0,0 11-2 0,0 0-1 0,11 0 0 0,-1 23 2 0,-10 8 0 0,12 13 0 0,-12 21-1 0,0 11-1 0,0 11 0 0,0-11 0 0,0 11-1 0,0 0-1 0,0-10 0 0,11-12-1 0,-11-11 0 0,0-10-1 0,0-12-1 0,0-10 1 0,0-11 4 0,0-11-10 0</inkml:trace>
  <inkml:trace contextRef="#ctx0" brushRef="#br0" timeOffset="4">20865 10471 15 0,'0'0'0'0,"-32"-11"10"0,20 11-9 0,12-11-4 0,12 0 2 0,20 0 0 0,-11-10 1 0,24 10 0 0,-3-11 2 0,14 11 0 0,-14 11-2 0,13 0 0 0,11 0-2 0,-12 0 1 0,-1 11-1 0,2 0 1 0,-11 0 0 0,0 0 1 0,-2 10-1 0,-9 1 2 0,-1-11-1 0,-9 0 1 0,-13 1 1 0,2-2 0 0,-1 11-2 0,11 12 1 0,-12 1-2 0,12 8 1 0,-1 2 0 0,2 0 0 0,9-1 0 0,-10 10 0 0,11 2 0 0,-1 0 0 0,1-1 0 0,-11 1-1 0,10-1 1 0,-11-11 0 0,-9 1 0 0,-1-12 0 0,-11-21 1 0,0 11 0 0,-11-11 0 0,-1 0-1 0,-9 0 0 0,-11-11 0 0,-12 0 1 0,-10 0 1 0,-22-11 1 0,-12 0 0 0,2 0 1 0,-1-11 1 0,21 11 0 0,-20-10 1 0,20 21-5 0,11-11-2 0,12 11 1 0,11 0-2 0,-12 11-1 0,23 0-3 0,-12-1-3 0,10 1-6 0,23 11 5 0,0 0 1 0</inkml:trace>
  <inkml:trace contextRef="#ctx0" brushRef="#br0" timeOffset="5">21257 10754 9 0,'0'-12'0'0,"0"2"1"0,0-1 1 0,-11-11 3 0,-1 11 0 0,2 0 0 0,-12 1 2 0,12 10 1 0,-13 0-1 0,2 0-3 0,-1 0-2 0,12 10-2 0,-2-10 0 0,12 11-1 0,0-11-1 0,0 11 0 0,12 1 0 0,8-2-1 0,3 1 1 0,-1-1 2 0,10 13-1 0,-11-2 1 0,2 0 0 0,10 2 0 0,-33-1 0 0,9-2 2 0,3 14 1 0,-12-12 0 0,-21-1 1 0,10-10 1 0,-11 11-1 0,-1-11-1 0,2-11-2 0,0 0-1 0,21 0-3 0,-11-11-3 0,11-11-4 0,0 1-3 0,11-1-3 0,-1 11 6 0,12-11 10 0,-12 10-9 0</inkml:trace>
  <inkml:trace contextRef="#ctx0" brushRef="#br0" timeOffset="6">21442 10830 18 0,'0'0'13'0,"-23"0"-6"0,23 22-11 0,12-2 0 0,-1-8 0 0,-1 21 1 0,-10-11 4 0,0-1-1 0,0 12 2 0,-10-11-3 0,-1 10-13 0,11-21 3 0</inkml:trace>
  <inkml:trace contextRef="#ctx0" brushRef="#br0" timeOffset="7">21224 10373 9 0,'0'0'0'0,"0"0"0"0,0 0 1 0,0 0-1 0,0-11 0 0,0 11 0 0,0-11 0 0,0 11 0 0,0-11 0 0,0 11 0 0,10-10 0 0,-10-1 0 0,12 0 1 0,9-22 1 0,2 1 0 0,-2-23 0 0,12 1-1 0,10-11 0 0,-11-2 0 0,1 2 0 0,-1-10-1 0,-9-1 1 0,-1 1 0 0,-2 10-1 0,3 9 0 0,-1 13 1 0,-22 10-1 0,21 11 1 0,-9 12 1 0,-12-1 1 0,0 11 7 0,-12 11-9 0,12-11-2 0,0 10-3 0,-10 1-7 0,10 0-3 0,10 0 13 0,-10-11-9 0</inkml:trace>
  <inkml:trace contextRef="#ctx0" brushRef="#br0" timeOffset="8">21006 10373 7 0,'0'0'2'0,"-10"-11"-1"0,10 11 2 0,10 0 0 0,-10-11 0 0,0 0 3 0,0 11 4 0,0-10 8 0,0-12 0 0,-21 0-4 0,-1 0-3 0,-21-10-4 0,-12-33-1 0,1 21-2 0,-1 1-3 0,-11-12 1 0,13 1-2 0,-12-11-1 0,10-12 1 0,1 12 1 0,11 0-1 0,-2 21 0 0,14 1 0 0,-3 10 0 0,13 1-1 0,9 21-1 0,2 0-2 0,10 11-8 0,10 0-8 0,2 0-11 0,-1 0 4 0,11 11 18 0,0-11-1 0</inkml:trace>
  <inkml:trace contextRef="#ctx0" brushRef="#br0" timeOffset="9">20289 9558 10 0,'0'0'0'0,"-12"-33"1"0,2 11 2 0,10 11 0 0,-10-10-1 0,10 10-2 0,0 0 0 0,0 0 0 0,0 0 0 0,0 0 1 0,-12 11 3 0,2 0 2 0,-13 0-1 0,2 11-2 0,0 22-1 0,-2-11-2 0,13 21 1 0,10-10-1 0,0 10-1 0,10-32 1 0,2 11-1 0,20-10 0 0,-11-12 1 0,12 0 0 0,-11-23 1 0,11 12-1 0,-23-11 2 0,2 0-1 0,-1 1 2 0,-11-12 0 0,-11 11 0 0,-11 1 0 0,-11-1-2 0,1 0-1 0,-1 11 1 0,10 11-2 0,14 0-3 0,-2 22-6 0,11 0-2 0,20 0-3 0,13 21 12 0,12-10-8 0</inkml:trace>
  <inkml:trace contextRef="#ctx0" brushRef="#br0" timeOffset="10">21594 9373 8 0,'0'0'2'0,"-12"0"-2"0,-9 22 1 0,21-1 2 0,0 1 0 0,0 22-1 0,21-1 0 0,2-21 0 0,19 10 0 0,3-21 0 0,-2-11-1 0,-10 0 0 0,-1-22 1 0,-10 1 1 0,0-12 1 0,-11 1 2 0,-11-1 3 0,-22 0-2 0,-1 12-1 0,-19-1-3 0,-2 11-2 0,0 0-1 0,1 22-2 0,11 0-5 0,-1 21-6 0,-10 12-8 0,10-1 6 0,-11 23 12 0,1 10-6 0</inkml:trace>
  <inkml:trace contextRef="#ctx0" brushRef="#br0" timeOffset="11">20713 11514 7 0,'0'0'1'0,"0"0"-1"0,10-10 0 0,2-1 0 0,-1-11 0 0,-1 0 0 0,2 12 1 0,8-23-1 0,3 11 3 0,-13 11 1 0,13-9 3 0,-23 20-4 0,0 10 0 0,-11 11-1 0,-1 13-1 0,-31 19-3 0,0 2 1 0,-11 10 1 0,-2 0 1 0,-9 0 0 0,12 1 0 0,9-12 0 0,1-10-1 0,10-1 0 0,11-10-2 0,1-1-2 0,10 1 0 0,0-22-3 0,11 0 0 0,11-11 6 0,0-11-7 0</inkml:trace>
  <inkml:trace contextRef="#ctx0" brushRef="#br0" timeOffset="12">20159 12004 9 0,'-22'0'0'0,"-1"22"0"0,2 0 1 0,10 10 1 0,1 1 1 0,-1 10-2 0,22 1 0 0,21-12 0 0,-10-10 2 0,22-11 1 0,-2 0 0 0,3-22-2 0,8-11-1 0,-19-21-1 0,-3 10 1 0,-8 1 0 0,-12-1 1 0,0 11 1 0,-11 0 0 0,-22 1-2 0,-1 10 0 0,2 0-1 0,0 11-1 0,-2 0 0 0,13 0-2 0,-1 0-1 0,11 11-5 0,0 0 0 0,21 0 2 0,13-11 6 0,20 10 1 0,-12-10-9 0</inkml:trace>
  <inkml:trace contextRef="#ctx0" brushRef="#br0" timeOffset="13">21768 11373 8 0,'0'0'1'0,"0"-10"-1"0,0 10 0 0,0 10 2 0,0 12 2 0,11 22 0 0,10 10-1 0,-11 22-1 0,2-1 0 0,-1 2-1 0,-11 0-1 0,22-1-1 0,-12 0-1 0,2-11-2 0,9 0-3 0,1-21 0 0,-12-12 6 0,2-10 1 0,-12-11-5 0</inkml:trace>
  <inkml:trace contextRef="#ctx0" brushRef="#br0" timeOffset="14">21745 12243 6 0,'0'0'0'0,"-10"11"0"0,-1 0 0 0,11 12 1 0,11-2 0 0,-1 11 0 0,24 1 2 0,-13-11 0 0,12-12-1 0,-1 2 1 0,1-12-2 0,11 0 0 0,-1-22-1 0,-10-11 0 0,10 0 0 0,-21 1 0 0,0 10-3 0,-22-11 3 0,0 13 0 0,-12-14 1 0,-9 23-2 0,-23 0 0 0,11 0 1 0,-9 22 0 0,-2 0 0 0,12 0 1 0,-1 11-1 0,-1-10 0 0,14-3-1 0,9 2-1 0,0-11-3 0,11-11 0 0,32-21 5 0,-22 10-6 0</inkml:trace>
  <inkml:trace contextRef="#ctx0" brushRef="#br0" timeOffset="15">21745 8872 12 0,'0'0'0'0,"-10"-10"4"0,10-1-4 0,0 11-1 0,10 0-1 0,13 0 1 0,-12 0 0 0,0-10 1 0,9-2 0 0,-8 12 0 0,10 0-11 0</inkml:trace>
  <inkml:trace contextRef="#ctx0" brushRef="#br0" timeOffset="16">21496 8971 11 0,'0'0'0'0,"0"10"4"0,-12 13 2 0,24-13 0 0,-1-10-1 0,-1 0 3 0,13-10 2 0,-2-13 1 0,-10-9-2 0,-1-1-5 0,13-11-2 0,-13 13-1 0,-10-3-1 0,0 3-1 0,-10 8 1 0,-1 12 0 0,-1 11 0 0,2 0-1 0,-1 22 1 0,-10 21 0 0,10-9 0 0,-1 8 0 0,24-9 0 0,-1-12-1 0,10 2 1 0,12-12-1 0,0-1 1 0,-1-10-1 0,1-10 0 0,-11-1-1 0,-1 0-9 0,1-11-7 0,-11 1 1 0,0-2 6 0,0-9 10 0,-11-12 0 0,0 23-9 0</inkml:trace>
  <inkml:trace contextRef="#ctx0" brushRef="#br0" timeOffset="17">21714 8351 10 0,'0'0'2'0,"-22"0"-2"0,22 11 0 0,0 10 1 0,0 1 1 0,11 32 2 0,0-10 1 0,10 10 0 0,1 1-2 0,0-1-2 0,-11 0-1 0,9-10-2 0,-20-12-2 0,12 1-4 0,-12-21 1 0,-12 9 6 0,2-21 0 0,0 0-9 0</inkml:trace>
  <inkml:trace contextRef="#ctx0" brushRef="#br0" timeOffset="18">21670 8851 11 0,'0'0'0'0,"0"0"4"0,0 0 4 0,22-10-5 0,0-2-1 0,9-10-2 0,3-9 1 0,-3-3-1 0,3-9 0 0,-13 10-2 0,12-10-2 0,-22-1 0 0,0 1 0 0,-11-1 2 0,0 1 1 0,-11-1 1 0,0 11 0 0,11 23 1 0,-10-1 0 0,10 11 0 0,0 11 1 0,0 10 3 0,0 12-1 0,10 21 1 0,1-10 0 0,0 10 0 0,11 1-1 0,-11-1 0 0,11-11-1 0,-12 1 0 0,0-22 1 0,2-12 1 0,-1 1-2 0,-1-11 1 0,2 0-2 0,-1-31-2 0,-1-14-2 0,-10 2-2 0,11-1-4 0,0-10 2 0,-11 21 4 0,10 12 2 0,2 10 0 0,-12 11 5 0,11 11 5 0,-11 10 1 0,0 12 1 0,10 0 1 0,2-12-4 0,-2 1-6 0,0 0-3 0,2-11-1 0,9 1-2 0,-9-3-16 0,-1 2-35 0,10-11 27 0,-21 0 17 0</inkml:trace>
  <inkml:trace contextRef="#ctx0" brushRef="#br0" timeOffset="19">23214 8449 10 0,'0'0'0'0,"-11"-22"5"0,11 11 3 0,0 11-1 0,0-11-2 0,0 11 2 0,0 22 3 0,0 10-1 0,0 12-2 0,0-22-2 0,11 10-2 0,0-21-2 0,-1 0 0 0,13 0 1 0,-13-22 0 0,1 0 1 0,0 0-2 0,-1-10 0 0,2-1 0 0,-12-11-1 0,0 11-1 0,11 1 1 0,-11 10 0 0,0 0 0 0,-11 11-1 0,11 11 1 0,-12 0 0 0,12 21 0 0,12-21 0 0,-1 11 0 0,-1-11-1 0,12-11 1 0,0 11-1 0,-1-22 1 0,2 11 0 0,-13-22 0 0,1 11-1 0,0 0 0 0,-11-10-1 0,0-1-2 0,0 0-3 0,0 11-6 0,-11-21 0 0,11 32 1 0,0-22 1 0,-11 11 3 0,11 11 7 0,0 0 0 0,0 0-9 0</inkml:trace>
  <inkml:trace contextRef="#ctx0" brushRef="#br0" timeOffset="20">23551 8285 11 0,'-11'0'2'0,"-1"10"3"0,12 2 0 0,0 10-5 0,0 0-1 0,12 10 1 0,-12-10-1 0,11-11 0 0,-11 11-2 0,10-11-3 0,-10-1 5 0,0-10 0 0,0 0-8 0</inkml:trace>
  <inkml:trace contextRef="#ctx0" brushRef="#br0" timeOffset="21">23540 8242 12 0,'0'0'0'0,"-12"0"4"0,12 0-3 0,0 0-1 0,0 0-3 0,12 11 0 0,-1-11 2 0,-11 11 1 0,22-11-1 0,-22 0-8 0</inkml:trace>
  <inkml:trace contextRef="#ctx0" brushRef="#br0" timeOffset="22">23681 7959 11 0,'0'0'1'0,"-10"0"1"0,10 11-1 0,10 33 0 0,-10 11-2 0,0 10 1 0,11 21 1 0,0-11 3 0,-1 13 1 0,13-1-3 0,-13 11-1 0,2-11-1 0,-1 0-1 0,-2-11 0 0,-9-11 1 0,0-21-1 0,0 0-1 0,-9-23 0 0,9 1-3 0,-11-11-1 0,-1-11 5 0,2-21 1 0,-1-23 0 0,11 21-9 0</inkml:trace>
  <inkml:trace contextRef="#ctx0" brushRef="#br0" timeOffset="23">23769 8427 10 0,'0'-11'0'0,"0"-11"4"0,0 22 6 0,0 11-5 0,-11 0-2 0,-1 11 0 0,-9 10-2 0,-1 12 0 0,11-12-3 0,0-10-2 0,11 11-9 0,0-11 5 0,0-22 7 0,11 10 1 0,0-10-9 0</inkml:trace>
  <inkml:trace contextRef="#ctx0" brushRef="#br0" timeOffset="24">23953 8253 10 0,'0'0'0'0,"-11"0"5"0,11-11 4 0,0 22 13 0,0 0-12 0,0 10-4 0,0 12-5 0,11 0-1 0,-11-12-7 0,11 12-20 0,-11 0 8 0,0-22 9 0</inkml:trace>
  <inkml:trace contextRef="#ctx0" brushRef="#br0" timeOffset="25">24019 8188 43 0,'0'0'0'0,"-12"-23"36"0,12 23-25 0,0-10-11 0,12 10-13 0,-12 0-31 0,0 10 20 0,-22 2 15 0</inkml:trace>
  <inkml:trace contextRef="#ctx0" brushRef="#br0" timeOffset="26">22408 8405 11 0,'12'0'0'0,"9"0"1"0,24 33-1 0,-13-1 3 0,12 12-1 0,10-1 2 0,-1-10 1 0,2-11 1 0,0-1-1 0,0 1-1 0,-12-11-1 0,-10 0 0 0,-12 0-2 0,0 0 0 0,-9 1 0 0,-1-12-1 0,-11 9 0 0,0-9-1 0,0 11-2 0,-11 0-4 0,-11 0-7 0,11-11 1 0,-1 0 11 0,-8-22-8 0</inkml:trace>
  <inkml:trace contextRef="#ctx0" brushRef="#br0" timeOffset="27">22910 8057 12 0,'0'0'0'0,"-11"22"3"0,-11 33-1 0,-1 10 1 0,3 0-2 0,-2 0 2 0,-11 11 5 0,-10 11 6 0,-1 0 3 0,12 0-3 0,-12 23-6 0,0-14-3 0,11-8-3 0,0-13-1 0,13-20 1 0,8-22-1 0,2-1-1 0,10-22-7 0,0 2-30 0,10-1-2 0,12-11 26 0</inkml:trace>
  <inkml:trace contextRef="#ctx0" brushRef="#br0" timeOffset="28">22453 9460 10 0,'0'0'0'0,"0"-22"1"0,11 11 0 0,-11 0 3 0,10 0 2 0,2 11 0 0,-2 0-1 0,-10 11 2 0,10 11 1 0,-10 11 0 0,0 10-3 0,-10 1-1 0,0 10-2 0,-12 0-1 0,-1 1 1 0,13-12-1 0,-1-10 2 0,11-11-1 0,0-12 1 0,11-10 1 0,11 0 0 0,21-10 0 0,-21-12-2 0,22 1-1 0,-12-13-1 0,-10 13 0 0,-1 11 0 0,2-13-2 0,-23 23-1 0,9-11-6 0,-9 11-10 0,0 0-4 0,-9 0 1 0,9 0 17 0,-11 11-6 0</inkml:trace>
  <inkml:trace contextRef="#ctx0" brushRef="#br0" timeOffset="29">22768 9395 11 0,'0'-11'3'0,"0"11"3"0,0-11-2 0,11 0-3 0,11 0 1 0,-1 0 1 0,1-11 2 0,-12 12 3 0,2 10-1 0,-1 0 1 0,-11 21 1 0,-11 12-5 0,-11 10-2 0,-10 12 1 0,-1-1 1 0,1 11-1 0,32-21-2 0,0-1 0 0,0-21 2 0,21 1 4 0,-10-13 1 0,22-10-3 0,-1 0-2 0,1-10-2 0,-11-2-2 0,10 1-9 0,-21-11-22 0,11 2-12 0,-11 8 28 0,-1 1 7 0</inkml:trace>
  <inkml:trace contextRef="#ctx0" brushRef="#br0" timeOffset="30">23225 9612 75 0,'0'-11'42'0,"0"11"-27"0,10-22-1 0,2 11-8 0,-1 1-6 0,-1-1-14 0,-10 0-41 0,11 11-15 0,-11 0 57 0</inkml:trace>
  <inkml:trace contextRef="#ctx0" brushRef="#br0" timeOffset="31">5848 8720 18 0,'0'-9'0'0,"-10"-3"1"0,-11 12-1 0,-1-11 0 0,0 11 1 0,11-11 1 0,-10 11 1 0,10 0 1 0,-1-11-1 0,12 11 0 0,-10 0-2 0,-1 0 0 0,11 0-1 0,0 0 0 0,11 11 1 0,-1-11 1 0,34 0-1 0,0-11 0 0,10-22 0 0,22 23 0 0,11-12 0 0,-11 0-2 0,1 11 0 0,-12 11 1 0,-22 0 1 0,1 0-1 0,10 0 0 0,-22 0 0 0,0-11 0 0,1 11 0 0,-10-11 0 0,-23 11-2 0,10 0-9 0,-10 11-2 0,-10 0-5 0</inkml:trace>
  <inkml:trace contextRef="#ctx0" brushRef="#br0" timeOffset="32">6359 8503 18 0,'-10'-11'0'0,"0"0"0"0,10 11 0 0,-11 0 0 0,22 0 0 0,-1 0 0 0,0 11 1 0,13-11 2 0,-1 0 1 0,11 0-1 0,-1 11-1 0,1 11-1 0,-1 10 0 0,11-10-1 0,-10 0 0 0,-11-11 1 0,0 10-1 0,-1-21 0 0,-21 11 0 0,12-11 0 0,-1 11 1 0,-11-11 1 0,-11 11 2 0,-11 0-3 0,-22 11 0 0,-21-1-1 0,11 1 1 0,-2 0-1 0,24-22 0 0,11 0 1 0,10 0 0 0,11-11-1 0,0 11 0 0,0 0-1 0,22 0 1 0,0-11-1 0,10 11-2 0,1 0-2 0,0 0-6 0,10 0 2 0,-21 11-7 0</inkml:trace>
  <inkml:trace contextRef="#ctx0" brushRef="#br0" timeOffset="33">5295 8394 19 0,'0'0'0'0,"-11"0"0"0,11 0 1 0,0 0-1 0,0 11 0 0,11 0 1 0,-1-11-1 0,13 0 1 0,-2 0 0 0,0-11-1 0,2 0 1 0,-1-21 0 0,-12 10-1 0,1 0 1 0,-11-1-1 0,0-8 1 0,-11 20-1 0,1-12 0 0,-1 13 1 0,0 10-2 0,-12 10 1 0,23 2-1 0,-10 10 2 0,10-1-1 0,-11 1 0 0,22 0 0 0,-1-11-1 0,2 11 3 0,10-12-2 0,21-10 1 0,-10 0 0 0,9-21 0 0,14-12-1 0,-14 10 0 0,-9-8-4 0,-11-3-3 0,-12 3 5 0,-10 20-16 0</inkml:trace>
  <inkml:trace contextRef="#ctx0" brushRef="#br0" timeOffset="34">5545 7742 19 0,'0'0'0'0,"0"0"0"0,10 32-1 0,2 23 1 0,8-1 0 0,3 2 0 0,-1-3 0 0,-1-10 0 0,-9 1 1 0,8-12-1 0,-8 1 0 0,-12 0 1 0,0-1-2 0,0 1 0 0,-12-11-17 0</inkml:trace>
  <inkml:trace contextRef="#ctx0" brushRef="#br0" timeOffset="35">5555 8199 20 0,'0'-22'3'0,"0"-11"7"0,-10 23-5 0,20-2-5 0,13 1 0 0,9 11 0 0,11 0-2 0,-11-11-2 0,1 11-1 0,0-10 1 0,-22-23 2 0,0 11 0 0,-11 1 1 0,-11-12 1 0,0 11 0 0,-10-21 0 0,-1 21 0 0,11-21 1 0,-11 21-1 0,22-11 2 0,0 22 0 0,10 0-2 0,2 11 0 0,-1 11 0 0,11 22 2 0,-11 10 0 0,-1 1 1 0,1-1-1 0,10-10 0 0,2 10 0 0,-1-10-1 0,-2-11 1 0,3-11 0 0,9-1 1 0,-20-10-2 0,9 0 1 0,-21-10-1 0,11-11 1 0,0-2-3 0,-11-19 0 0,10 19-1 0,2-19-2 0,-1 19-2 0,-11 12-4 0,10 11 2 0,-10 11 7 0,12 0-16 0</inkml:trace>
  <inkml:trace contextRef="#ctx0" brushRef="#br0" timeOffset="36">6078 8004 13 0,'0'0'0'0,"11"0"7"0,-11 0 3 0,10 0 1 0,-10 0-1 0,0 0-2 0,11 0-6 0,0 0-2 0,11 10-2 0,-1 11-16 0,-9 13-23 0</inkml:trace>
  <inkml:trace contextRef="#ctx0" brushRef="#br0" timeOffset="37">8491 10449 16 0,'0'-11'0'0,"0"-9"1"0,12 8-1 0,-2 1 1 0,12 0-1 0,-11 11 0 0,-11-11 3 0,0 11 2 0,0 0 1 0,-11 0-1 0,-33 22-1 0,-10 21-3 0,-23 23 0 0,-31 21 1 0,-11-11-1 0,-12-1 0 0,11-10-2 0,12-10 2 0,43-33-1 0,32 0 2 0,1-11-1 0,21-11-2 0,11 11 0 0,-11 0-5 0,22-1-9 0,0 1 4 0,21-11-5 0</inkml:trace>
  <inkml:trace contextRef="#ctx0" brushRef="#br0" timeOffset="38">7676 10776 18 0,'-12'-22'0'0,"2"10"0"0,10 12 0 0,0 0 0 0,10 0 3 0,-10-10 4 0,-10 20 12 0,-11-10-14 0,-1 23-2 0,-11 9-3 0,-11 12 2 0,23-13-2 0,-1-8 0 0,11-12 0 0,11 0 0 0,11 0 0 0,-1-11-1 0,23 0 1 0,-1-11-1 0,24 0 1 0,-14 0-2 0,-8 11-7 0,-13 11-14 0,-9 22 2 0</inkml:trace>
  <inkml:trace contextRef="#ctx0" brushRef="#br0" timeOffset="39">5893 11210 17 0,'0'-11'2'0,"-11"1"-2"0,11 10 0 0,0-11 1 0,0 0 0 0,0 0 3 0,11 11-1 0,-11 0 0 0,0 0 1 0,0 11 1 0,-11 21-1 0,0 12-3 0,11-11-1 0,0-12 0 0,22-10 1 0,0 0 0 0,10-11 0 0,1-11 0 0,0-21 0 0,-13 21-1 0,13-22 1 0,-10 22-2 0,-23-11 1 0,10-10 0 0,-10 21 0 0,0-11 0 0,0 11 0 0,0 11 0 0,-10-10 1 0,20 20-3 0,-10-10 1 0,11 11 1 0,0 0 0 0,22-11 1 0,-11 0 0 0,10 0-1 0,-11-11 0 0,-9 0 1 0,10 1-1 0,-1-12 1 0,-21 0 0 0,0 0-1 0,-11 11 1 0,1-21-1 0,-1 21 0 0,-12-11-2 0,13 11-2 0,-1 0-10 0,11 11-2 0,0 11-2 0</inkml:trace>
  <inkml:trace contextRef="#ctx0" brushRef="#br0" timeOffset="40">6317 10982 18 0,'0'0'0'0,"0"-33"8"0,-11 33-6 0,-1 11-2 0,24 11-1 0,-1 11 1 0,11-1-3 0,-12-10 1 0,0 0-1 0,2 0 0 0,-12-12 3 0,0-10-16 0</inkml:trace>
  <inkml:trace contextRef="#ctx0" brushRef="#br0" timeOffset="41">6273 10732 17 0,'0'-11'1'0,"-21"-11"1"0,21 34-5 0,11 9 2 0,10 12-15 0</inkml:trace>
  <inkml:trace contextRef="#ctx0" brushRef="#br0" timeOffset="42">6393 10438 16 0,'0'0'0'0,"-11"22"0"0,11 22 0 0,11 10 0 0,0 22 0 0,22-11 1 0,-12 1-1 0,12 10 3 0,0 0 0 0,-1-11-2 0,1 0 1 0,-12 1-2 0,1-1 1 0,-12-11 0 0,2 0-1 0,-12-10 0 0,-12-11 1 0,12-23-1 0,-10 1 0 0,-1-11-2 0,0 0-6 0,1-11 4 0,-1-21 3 0,11 21-13 0</inkml:trace>
  <inkml:trace contextRef="#ctx0" brushRef="#br0" timeOffset="43">6600 10841 24 0,'-23'-22'13'0,"-10"22"-8"0,13 33-5 0,-2 32-1 0,11-11 0 0,11 1-1 0,0-12 0 0,0-10-1 0,11-22 1 0,11 10-1 0,-12-21-6 0,23 0 6 0,-23 0-13 0</inkml:trace>
  <inkml:trace contextRef="#ctx0" brushRef="#br0" timeOffset="44">6621 10776 21 0,'0'0'0'0,"-21"-22"11"0,21 22-11 0,0 22-1 0,10 9-2 0,12 3-7 0,0-3 7 0,-11-8-12 0</inkml:trace>
  <inkml:trace contextRef="#ctx0" brushRef="#br0" timeOffset="45">6642 10547 23 0,'0'0'0'0,"-21"-64"12"0,21 52-9 0,0 24-6 0,33 19-12 0,-22 2-5 0</inkml:trace>
  <inkml:trace contextRef="#ctx0" brushRef="#br0" timeOffset="46">9394 8906 10 0,'0'-34'2'0,"-12"24"-1"0,-8-1-1 0,8 1 2 0,2-2 2 0,10 1 0 0,-11 0 0 0,11 11-2 0,11 0-2 0,11 11 0 0,-12 12 0 0,12-2 1 0,-11 0-1 0,11 12 1 0,-11 0 0 0,-11-1 4 0,9 12 0 0,-9 21 0 0,0-11-1 0,0 23-1 0,12-12-1 0,-1 0-1 0,-1 0 0 0,2-21 0 0,-1-1 0 0,0-21-1 0,0 0 2 0,-11-22 0 0,0 11 0 0,0-22 5 0,0-11-6 0,-11 0 0 0,11-10-1 0,-11-1 0 0,11 0 0 0,-11-10 0 0,-1-1 0 0,12-10 0 0,-10 0 0 0,-1-1 0 0,-1-10 0 0,-8 0 0 0,-13 0 0 0,1 21 1 0,-1 11-2 0,21 12 2 0,-9 0-2 0,9 9 1 0,12 1 0 0,0 0-1 0,12 0 0 0,-1 1 1 0,-1 10-1 0,2 0 0 0,-1 10 0 0,11 35 1 0,-12-3 0 0,-10 24 1 0,0-1-2 0,0 11 1 0,0-1 0 0,10 2 0 0,-10 10-5 0,12-21-24 0,21-1 5 0,-22-33 12 0</inkml:trace>
  <inkml:trace contextRef="#ctx0" brushRef="#br0" timeOffset="47">9329 10504 13 0,'0'-11'2'0,"11"-11"-2"0,11 0 0 0,-12 11 0 0,0-9 0 0,-10 8 1 0,-10 1 1 0,0 0 3 0,-2 11 2 0,2-11 1 0,-1 11-2 0,11 0-4 0,0 11-1 0,11 11 0 0,-1 10-1 0,12 13 1 0,0-3-1 0,-1 2 0 0,2-1 0 0,-2 1 0 0,-21 11 0 0,0-1 0 0,0-12 0 0,0 13 0 0,-12 0 0 0,3-12 0 0,9 1 0 0,0-12 0 0,9 1 0 0,3-11 0 0,-12-11 0 0,0-11 1 0,0 0 0 0,0-11 1 0,0-11-1 0,0 0-1 0,-21-10 1 0,10-23-1 0,-1 12 1 0,2-2-1 0,-1 3 0 0,-1-12 0 0,12-1 1 0,0-20-1 0,12-2 0 0,9-9 1 0,2-2-1 0,-14 12 0 0,3 21 0 0,-12 12 0 0,0 10 0 0,-12 12 0 0,3 10 0 0,-2 11 0 0,11 0 0 0,-12 21-1 0,2 12 1 0,10 11 0 0,0 32 0 0,0 0 0 0,10 22 0 0,2-1-1 0,8-21 1 0,-8 12-1 0,-1-23 0 0,-1 0 1 0,-10-11-4 0,-10 12-20 0,10-12 11 0,-11-21 0 0</inkml:trace>
  <inkml:trace contextRef="#ctx0" brushRef="#br0" timeOffset="48">9427 9264 8 0,'0'0'0'0,"0"0"1"0,0-11-1 0,0 0 0 0,0-1 0 0,0 3 0 0,0 9 0 0,0-11 0 0,-12 0 0 0,2 11 1 0,-1 0 0 0,-1-11 1 0,2 11 0 0,0 0 0 0,-12 11-2 0,11 0 0 0,-1 0 0 0,2 10 0 0,-13 1 1 0,14 11-1 0,-2-1 2 0,-1 1 0 0,2 10-1 0,-1-10-1 0,11 0 1 0,0-1-1 0,0 1 0 0,11-11 0 0,11-1 1 0,-11 1-1 0,21-11 0 0,-22 0 1 0,23 0-1 0,-11 1 2 0,0-12-2 0,11 0 1 0,-13 0-1 0,13-12 0 0,-10-10 1 0,9 0 1 0,-10-10 0 0,0-1 0 0,-1-10 0 0,1-1 0 0,-12 1-1 0,2 21 0 0,-12-11 1 0,0 1 0 0,0-1 0 0,-12 11-1 0,2-1 0 0,-12 3-1 0,1-13 0 0,-1 0 0 0,0 12 0 0,1-2 2 0,-1 13 1 0,-11 10-1 0,1 22-1 0,-1 10-3 0,1 23-4 0,-13-1-6 0,12 11-2 0,13-21 2 0,8-1 9 0,12-21 2 0,0-11-7 0</inkml:trace>
  <inkml:trace contextRef="#ctx0" brushRef="#br0" timeOffset="49">17386 14135 0 0,'0'11'0'0,"11"-11"0"0,-1 10 0 0,2-10 0 0,-2 0 0 0,0 12 0 0,2-12 0 0,9 0 0 0,2 0 0 0,9-12 0 0,11 2 0 0,1-1 2 0,0-10-1 0,10 21 2 0,1 0 0 0,-2-11 1 0,2-1 1 0,20 12-1 0,-9-10 0 0,11-1-1 0,-12 1 0 0,-11-2-2 0,12 1 0 0,-23 11 1 0,0-11-2 0,1 11 2 0,0-10-2 0,-2 10 1 0,23 0 2 0,-42-11-2 0,21 1 1 0,-12 10-1 0,-11 0 1 0,2 0-1 0,-13 0 1 0,1-12-1 0,-11 12 1 0,0 0-1 0,11 0 0 0,-11 0-1 0,0 0-1 0,10-11-1 0,2 11-8 0,-12 0-15 0,0 0 7 0</inkml:trace>
  <inkml:trace contextRef="#ctx0" brushRef="#br0" timeOffset="50">17223 13657 0 0,'0'0'0'0,"11"-11"1"0,-11 0 3 0,0 22 1 0,0 0-3 0,0 32-1 0,10 1 0 0,2 10-1 0,9 1 0 0,1-1 0 0,0 0 0 0,-1 1 0 0,11-1 2 0,-20-10 0 0,9-12 1 0,-9-10-1 0,8-11 0 0,-8 0 1 0,-1-11 0 0,-1 11 0 0,-10-11 0 0,12 0 0 0,9 0 0 0,-10-11-1 0,10 11 2 0,2 0-1 0,10 0 2 0,9-11 2 0,3 0 1 0,9-1 1 0,11 2 1 0,0-11 1 0,1 10-3 0,-13 0-1 0,12 11-3 0,2 0-1 0,-13 0 0 0,22-12-1 0,-33 12-1 0,12 0 2 0,-12-10-2 0,12 10 0 0,-12-11 1 0,0 1 0 0,-11-2-1 0,2 1 1 0,-1 0-1 0,-1 11 0 0,12 0-1 0,-23-10 2 0,12 10-1 0,0 0 0 0,-13-11 0 0,3 1 0 0,-13 10 0 0,13 0 1 0,-1-12-2 0,-12 12 1 0,0 0 0 0,2-11-1 0,-1 11 1 0,-1 0-1 0,-10-11 1 0,0 11 0 0,0-11 0 0,0 11 0 0,0 0 0 0,0 0-1 0,-10 0 0 0,10-10 0 0,0 10 0 0,-11-10 0 0,11-13 0 0,-12-10 1 0,-8-10 0 0,8-1-2 0,-9 1 2 0,-1-12-1 0,11 1 1 0,-1 0-2 0,24-13 1 0,-12 25-4 0,11 31-10 0,-1-1-18 0,2 12-20 0,-1 23 2 0,-1 10 43 0,-10-12 3 0</inkml:trace>
  <inkml:trace contextRef="#ctx0" brushRef="#br0" timeOffset="51">17755 12928 0 0,'0'0'0'0,"0"-11"0"0,0 1 0 0,0-1 0 0,12 0 1 0,-12 0 0 0,10 11 1 0,-10 0 0 0,11 11 1 0,-11 21 1 0,0 23-2 0,0-1-3 0,0 11 1 0,0-10-1 0,11-11 0 0,-11-23 2 0,11 1-1 0,-11-11 2 0,0-11-2 0,10 0 1 0,-20-44-2 0,10 12-2 0,0-23 1 0,0 2 1 0,0 8 1 0,-11 13 1 0,11 10-1 0,0 11 1 0,0 11-1 0,0 0 1 0,0 0 1 0,0 11-1 0,11 11 1 0,-1-10-1 0,13-3 1 0,-2-9-1 0,12 0 0 0,0-9 1 0,-13-3-1 0,13-21 1 0,-21 11-1 0,9 1 0 0,-9-1-1 0,-12 0 1 0,0 22 0 0,0-11 0 0,0 22 1 0,0 0 1 0,0 22 1 0,0 10-2 0,0 22-2 0,10 1-1 0,0-12 1 0,23 1-1 0,-10-22 1 0,-2-2-1 0,-10-20-2 0,11-11-6 0,-11 0-5 0,0 0 3 0,0-32 9 0,-11-11 2 0,10 21-1 0</inkml:trace>
  <inkml:trace contextRef="#ctx0" brushRef="#br0" timeOffset="52">18396 12863 6 0,'0'0'0'0,"0"-11"12"0,-10 22-7 0,-1 22-5 0,0-1-1 0,-10 23 0 0,9-12 0 0,2 1 0 0,-13-12 0 0,13-9 1 0,0-13 0 0,10 1 0 0,0-1-1 0,0-10 0 0,10-10 2 0,0-11-2 0,2-2 0 0,-1-19-2 0,11 8 2 0,-1 3 1 0,-10 8 1 0,0 1-1 0,-11 22 0 0,10 0 0 0,-10 0 0 0,12 11 1 0,-12 11 1 0,11 10 0 0,-1-10 1 0,13 1 0 0,-2-13 0 0,12 1 1 0,-12-1 0 0,1 1-1 0,-22-11 2 0,0 0 2 0,-10 0 4 0,-12 0-7 0,-11 0-4 0,1 11 0 0,-1-11 0 0,10 0-1 0,2 0 1 0,10 12-3 0,1-12-5 0,20 10-10 0,1 1-1 0,22-1 8 0,11-10 9 0,10-10 0 0</inkml:trace>
  <inkml:trace contextRef="#ctx0" brushRef="#br0" timeOffset="53">18832 12939 13 0,'-11'-43'13'0,"11"32"-6"0,-12 0-7 0,12 0 0 0,-9 0 0 0,9 11 0 0,-23 11 3 0,2 0 5 0,-23 22 6 0,23 10-7 0,-12 2-5 0,22-3-1 0,11-9 0 0,22-12 2 0,0-10-1 0,21 0-1 0,12-11-1 0,10-11-2 0,-12-10-5 0,-8 10-8 0,-2-11-4 0,-10 11-1 0,-11-11 15 0,-12 11-2 0</inkml:trace>
  <inkml:trace contextRef="#ctx0" brushRef="#br0" timeOffset="54">19691 13026 10 0,'0'-11'0'0,"-11"-9"0"0,-1 8 0 0,12 1 2 0,0 0 2 0,0 0 0 0,-9 0 3 0,-2 0 1 0,-11 11 3 0,11 0-6 0,-22 33-1 0,1 10-4 0,-2-10 0 0,24 11 0 0,-1-23 0 0,11 2 0 0,11-13 1 0,-1 1-1 0,13-11 0 0,-12 0 0 0,21-11-1 0,-11-11 0 0,2-10 1 0,-1-1-1 0,-11 0 0 0,-2 13 1 0,3-14 0 0,-12 12 1 0,0 11-1 0,-12 11 1 0,3 0 0 0,-2 0-1 0,-1 11 0 0,2 11 1 0,-1 0 0 0,-1 10 0 0,24-10 0 0,-12-11-1 0,21 11 0 0,-9-11-1 0,8-1 0 0,-8 1-2 0,-1-11-4 0,-1 0-10 0,2-11-2 0,-1 1 17 0,-1-1-7 0</inkml:trace>
  <inkml:trace contextRef="#ctx0" brushRef="#br0" timeOffset="55">19952 12950 12 0,'0'0'0'0,"-23"-11"12"0,-9 11-9 0,11 11-3 0,-12 11 0 0,12 1 0 0,-2 8 0 0,13 3 0 0,-1-13 2 0,22 0 3 0,-1-10-3 0,13 1-1 0,-2-12-2 0,12-12 1 0,-12-10 1 0,1 1-1 0,-22-23 1 0,10 1 0 0,-10-1 0 0,0-10 0 0,-10-1 0 0,10 1-1 0,-10 0-1 0,10 21-1 0,0 1-5 0,0 21-1 0,10-11-4 0,0 22 8 0,-10 0 4 0,0 0-8 0</inkml:trace>
  <inkml:trace contextRef="#ctx0" brushRef="#br0" timeOffset="56">20159 13037 9 0,'0'-22'0'0,"0"11"1"0,-12-10-1 0,12-1 1 0,12 0-1 0,-12-10 1 0,0 21 0 0,0 0 4 0,-12 11 2 0,2 0-1 0,-1 11-4 0,-11 10-1 0,11 12-1 0,0 12-1 0,1-14 1 0,10-9-1 0,10 11 0 0,12-23 0 0,0 1 0 0,11-11 1 0,-13 0-1 0,13-32 1 0,0-1 0 0,-21-9 0 0,8-25 1 0,-20 13 0 0,0 0 0 0,-10-1 1 0,0 1-2 0,-2 0 1 0,2 10-1 0,-1 10 0 0,-1 25-3 0,2 9-5 0,-1 0-1 0,11 21 5 0,0 12 3 0,0 10 0 0,0-32-7 0</inkml:trace>
  <inkml:trace contextRef="#ctx0" brushRef="#br0" timeOffset="57">20387 12874 9 0,'0'-11'0'0,"0"11"0"0,0 0 1 0,22 11-1 0,-11 22 0 0,9-12 0 0,-8 12 0 0,-1 1 2 0,0-14 1 0,0 2 0 0,-11-11 1 0,0 1 0 0,0-12 3 0,0 10 1 0,-11-20-1 0,0-13-2 0,11-10-3 0,-11 1-1 0,11-12-2 0,11 1 0 0,0 10 0 0,0 1-4 0,11 21-4 0,-12 0-9 0,1 11 5 0,0 0 13 0,0 0-8 0</inkml:trace>
  <inkml:trace contextRef="#ctx0" brushRef="#br0" timeOffset="58">20615 12961 8 0,'0'0'0'0,"0"0"6"0,0 0 2 0,0 0-2 0,0 0-1 0,10 0-3 0,13 0-1 0,-1-11-1 0,10-11 1 0,-11 11-1 0,2-10 0 0,-13-1 1 0,2 0 0 0,-2 0 1 0,-20 12 2 0,-2-1-1 0,-9 11-1 0,-1 11-1 0,-10 10-1 0,9 12 0 0,2 0 0 0,9-12 0 0,12 1-1 0,12-11 0 0,9 11-2 0,11-10-2 0,1-12-1 0,12 9-6 0,-13-18 0 0,12-3 7 0,-12 1 4 0,1-11 1 0,-1-11 0 0,0 12 0 0,1-34 0 0,-10 12 0 0,-2-1 1 0,-21 1-1 0,0 10 2 0,-12 22 0 0,3 1-1 0,-14-1-1 0,2 11 0 0,9 11 1 0,2-1 1 0,10 1 3 0,10 11 0 0,13-11-2 0,19 11-2 0,3-1-1 0,-2 1-1 0,0 0 0 0,1 0 0 0,-33-1 1 0,-1 1 0 0,-10-11 5 0,-21 11 4 0,-11-11 1 0,-1-1-1 0,-21 1 0 0,21-11-1 0,1 0-2 0,9 0-3 0,13 0-7 0,10 0-24 0,0 0-11 0,22 0 31 0,-22 0 3 0</inkml:trace>
  <inkml:trace contextRef="#ctx0" brushRef="#br0" timeOffset="59">19115 14070 6 0,'-33'0'1'0,"11"0"0"0,1 11 0 0,10-11 3 0,11 0 2 0,0 0 9 0,32-11-5 0,1 1 1 0,11-2 0 0,9 1-3 0,2 0-2 0,11 1 0 0,-1 10 0 0,10-21-1 0,24 9-1 0,10-10-1 0,10 1-1 0,32-12 0 0,2 0-2 0,22 12-1 0,-2 10-3 0,-10-11-1 0,0 11 0 0,-21 0 0 0,21 0 0 0,-43 0 1 0,-34 11 2 0,1 0-2 0,-32-10-1 0,-12 10 2 0,-21 0-1 0,-12 0 4 0,-20 0 2 0,-1 0-1 0,0 0 0 0,-10 0-2 0,9-11 0 0,12 11-1 0,-10 0-2 0,20 0 2 0,2 0 0 0,-1 0 1 0,-1-11-1 0,1 11 0 0,0 0 1 0,-11-11 1 0,10 11 0 0,-10 0 1 0,0-11 0 0,-10 0-1 0,-1-11 2 0,0 1 1 0,1-1 2 0,-1 0-1 0,-1-21 2 0,2-1 1 0,-1 21-3 0,0-8 0 0,0 20-1 0,11-12-1 0,-10 13-2 0,10 0-1 0,0-1 0 0,0 11-4 0,0 0-11 0,10 0-23 0,1 0 15 0,-11 11 22 0,0-11 1 0</inkml:trace>
  <inkml:trace contextRef="#ctx0" brushRef="#br0" timeOffset="60">21333 12635 4 0,'0'0'1'0,"0"-11"-1"0,0 0 0 0,11-11 0 0,-1 10 0 0,2 3 0 0,-12-2 4 0,0 11 6 0,0-11 1 0,-12 11-4 0,2 0-2 0,-23 11-3 0,-11 9-2 0,23 3 1 0,-12-12-1 0,22 0 0 0,1 0-1 0,10 0-2 0,21 0 0 0,12-1 1 0,11 1 0 0,10 11 0 0,0 0 1 0,-10-1-1 0,-23 1 1 0,-10 0 2 0,-11 0 6 0,-11-11 7 0,-10-1-2 0,-12 1-4 0,0-11-6 0,1 11-1 0,21-11-3 0,0 11-14 0,0-11-21 0,11-11 19 0</inkml:trace>
  <inkml:trace contextRef="#ctx0" brushRef="#br0" timeOffset="61">21540 12961 36 0,'0'-11'19'0,"-33"-11"-7"0,22 33-29 0,11 0-21 0,21 0 26 0</inkml:trace>
  <inkml:trace contextRef="#ctx0" brushRef="#br0" timeOffset="62">17647 14777 0 0,'0'0'0'0,"-12"0"0"0,2 11 0 0,10-11 0 0</inkml:trace>
  <inkml:trace contextRef="#ctx0" brushRef="#br0" timeOffset="63">17593 14809 0 0,'0'0'0'0,"-11"0"0"0,-1 0 0 0,12 0 0 0</inkml:trace>
  <inkml:trace contextRef="#ctx0" brushRef="#br0" timeOffset="64">17549 14690 0 0,'0'-22'0'0,"11"0"1"0,11 1 3 0,-11 10-1 0,-11 0 0 0,9 11-2 0,3 0 1 0,-1 11 0 0,-1 10 0 0,2 1 2 0,-1 22 0 0,0-12 0 0,0 1-1 0,-1 1 0 0,0-14 0 0,2-9-1 0,-1 0 1 0,-11-11-1 0,11 0 0 0,-11 0 2 0,-11-22-4 0,11 11-1 0,-11-21-2 0,11-12 1 0,0 12 1 0,-12-1-1 0,24 0 1 0,-1 12 0 0,0-1 0 0,0 11 2 0,-11 11-1 0,10 0 0 0,-10 11 2 0,0 0-1 0,12 32 1 0,-12-10 0 0,10-11 0 0,1-1 0 0,-11-10-1 0,11 0 0 0,-11-11 0 0,11 0 0 0,-11-11 1 0,0 0-3 0,0 1 1 0,10-23-1 0,2 0 0 0,-1-10-1 0,-1 10 2 0,1 11 0 0,0 1 1 0,-1 21 0 0,-10 0 2 0,0 11-1 0,12 10-1 0,-12 1 0 0,11 0 1 0,-1 0-1 0,2-12 2 0,8 12-2 0,-8-22 0 0,-1 11-1 0,11-11-2 0,-11 11-10 0,-1-11-14 0,2 0 3 0,-2 11 18 0,0-11 4 0,-10-11 0 0</inkml:trace>
  <inkml:trace contextRef="#ctx0" brushRef="#br0" timeOffset="65">18125 14548 0 0,'-10'-10'1'0,"-1"-12"0"0,0 11 1 0,-1 0 0 0,12 11 0 0,-10-11 0 0,10 11 1 0,0 0 4 0,-11 0-1 0,11 11-2 0,-12 0 0 0,12 11-1 0,0 10 0 0,-10 1 0 0,10 0-1 0,10-12 1 0,-10-10-1 0,23 11-1 0,-13-22 1 0,2 0-2 0,-1 0 1 0,0-11-1 0,-1-11-1 0,1 11-3 0,-1-21 2 0,2-12-1 0,-12 12 1 0,0 10 0 0,0 11 2 0,0 0 0 0,0 11 0 0,0 22 2 0,0 0-1 0,11 10 0 0,0-10 0 0,0 11-1 0,10-12-1 0,0-10-4 0,2 0-5 0,-1-11-6 0,-12 0 7 0,0 0 8 0,2 0 1 0,-12 0-3 0</inkml:trace>
  <inkml:trace contextRef="#ctx0" brushRef="#br0" timeOffset="66">18266 14548 2 0,'0'0'0'0,"0"-10"0"0,-10-1 0 0,10 0 0 0,0 0 0 0,0 0 1 0,0 0 1 0,0 0 1 0,0 11 0 0,0-11 1 0,10 11 0 0,-10 0 0 0,0 11 1 0,0 0 0 0,12 22-1 0,-12-1-2 0,0 1 0 0,10 0-1 0,-10-1 1 0,0-10-1 0,10-11 1 0,-10 0-1 0,0-11 0 0,0 0 2 0,0 0-1 0,0-11-1 0,0-22-2 0,-10 12-1 0,10-23 0 0,0 11 0 0,0 1 1 0,10-1 0 0,2 11 1 0,-12 12 0 0,11-1 0 0,-1 11 0 0,2 0 0 0,-1 0 2 0,-1 11 1 0,-10 10 1 0,11 12 1 0,-11 0-2 0,0-12 0 0,0 1-1 0,0 0 0 0,0-11-1 0,0 0 0 0,11-11 0 0,-11 0-1 0,0 0 0 0,10 0-2 0,-10 0-10 0,12 0-21 0,-1 0 11 0,11-11 20 0,-22 11 0 0</inkml:trace>
  <inkml:trace contextRef="#ctx0" brushRef="#br0" timeOffset="67">18452 14505 2 0,'0'0'0'0,"0"0"0"0,-11-11 0 0,11 11 0 0,-12-11 0 0,2 0 2 0,10 11 2 0,0-11 1 0,0 1-2 0,10 10-2 0,2 0 2 0,-1 0 1 0,-2 10 4 0,-9 23 1 0,12 0-1 0,-12 10-4 0,0-10 1 0,0-1-1 0,0-10-1 0,0-11 1 0,0 0-1 0,0-11 0 0,0 0-1 0,11 0-1 0,-11-22-1 0,0 0-2 0,10-10-1 0,13-12 0 0,-1 1-1 0,-2-1 2 0,-8 23 1 0,-1-12 0 0,0 22 0 0,0 0 1 0,-11 22 2 0,0 0 1 0,-11 11-1 0,11-1 0 0,0 12 0 0,0-11-2 0,0 0 0 0,0-12 2 0,11 12-2 0,11-11 1 0,-12-11-1 0,-10 11 0 0,11-11 1 0,0 0-1 0,-11 0 1 0,0 0-2 0,11-11 0 0,-11 11-4 0,0 0-6 0,10 0-13 0,2-11 5 0,-1 11 10 0,-11 0 6 0,10 0 3 0,-10 0 0 0,-10 0-4 0</inkml:trace>
  <inkml:trace contextRef="#ctx0" brushRef="#br0" timeOffset="68">18484 14451 2 0,'0'0'0'0,"0"-11"1"0,-11 11 1 0,11 0 1 0,0 0 1 0,0 0 2 0,0 0 0 0,0 21 0 0,-12 1 3 0,12 22-1 0,12-12-4 0,-1 12-2 0,-1-22 0 0,13-1 1 0,-13-10-2 0,12 0 1 0,0-11 1 0,-11-11-3 0,11-21 0 0,10-12-1 0,-32 1 1 0,0-1-1 0,0 1 0 0,0-1 1 0,-10 11-1 0,10 12-2 0,-12 10-5 0,12 0-10 0,0 0-1 0,12 22 10 0,-2 0 9 0,1 0-3 0</inkml:trace>
  <inkml:trace contextRef="#ctx0" brushRef="#br0" timeOffset="69">18842 14320 4 0,'0'-22'0'0,"0"-10"0"0,-10-1 0 0,10-10 0 0,-11 21 0 0,-1 0 3 0,3 11 4 0,-2 11 3 0,-1 0 0 0,2 0-5 0,-1 33 0 0,11 10 2 0,0 34-2 0,0 20-2 0,11 1-1 0,-1 11 0 0,2-11 1 0,-1 0-2 0,-2-11 0 0,3-22 1 0,-12-10-2 0,-12-1 2 0,3-22-1 0,-2-22-2 0,-1 2-2 0,2-12-9 0,10-22-16 0,0-10 7 0,0-34 18 0,0-10 2 0,0 65-3 0</inkml:trace>
  <inkml:trace contextRef="#ctx0" brushRef="#br0" timeOffset="70">18854 14570 5 0,'0'0'0'0,"-12"-22"9"0,12 12 10 0,-10 10 0 0,-13 10-6 0,14 12-7 0,-14 22-4 0,2-1-1 0,-1 12-4 0,11-12-11 0,0-10-14 0,11-12 7 0,11-10 17 0,0 0 4 0,-1-11-4 0</inkml:trace>
  <inkml:trace contextRef="#ctx0" brushRef="#br0" timeOffset="71">19028 14777 94 0,'0'-33'47'0,"-11"22"-42"0,11 11-7 0,11 0-17 0,0-11-27 0,10 1-19 0,-11-1 51 0</inkml:trace>
  <inkml:trace contextRef="#ctx0" brushRef="#br0" timeOffset="72">20212 14277 8 0,'0'-11'6'0,"-10"0"-1"0,10 11-4 0,0 0-1 0,0 11 0 0,0 11 0 0,0-1 0 0,0 12 0 0,10-1 0 0,-10-10 0 0,12 0 0 0,-1-11 0 0,-11 0-1 0,0-11 0 0,0 11-5 0,0-22 0 0,0 11 0 0</inkml:trace>
  <inkml:trace contextRef="#ctx0" brushRef="#br0" timeOffset="73">20224 14135 25 0,'0'0'0'0,"-12"-21"22"0,12 21-28 0,0 0-16 0,0 0 12 0,23 11 8 0,-13 10 1 0,2 1 1 0,-2 0-6 0</inkml:trace>
  <inkml:trace contextRef="#ctx0" brushRef="#br0" timeOffset="74">20539 14190 14 0,'-22'-11'14'0,"0"22"-15"0,1 10-3 0,-33 34 2 0,32-12 2 0,11 1 0 0,-1-23 1 0,2 12 1 0,20-11 0 0,2-11 0 0,10 0-2 0,-1-11 1 0,12-11 1 0,-11 0 1 0,10-33-1 0,1 1-1 0,-11-22 0 0,-11-1 0 0,-1 1 0 0,1-11-1 0,-22 1 1 0,1 10 0 0,-1-12-2 0,-1 33 0 0,2 11-4 0,10 23-12 0,0 10 5 0,0 0 11 0,22 21-4 0</inkml:trace>
  <inkml:trace contextRef="#ctx0" brushRef="#br0" timeOffset="75">21083 14429 74 0,'-22'-22'32'0,"11"22"-78"0,11 11-10 0,11-11 52 0</inkml:trace>
  <inkml:trace contextRef="#ctx0" brushRef="#br0" timeOffset="76">20452 13831 12 0,'0'-11'0'0,"-12"-11"0"0,2 22-12 0</inkml:trace>
  <inkml:trace contextRef="#ctx0" brushRef="#br0" timeOffset="77">17864 13995 0 0,'0'-23'0'0,"0"-19"0"0,0 30 0 0,11 12 0 0</inkml:trace>
  <inkml:trace contextRef="#ctx0" brushRef="#br0" timeOffset="78">1620 13429 0 0,'0'0'0'0,"32"-22"0"0,1-11 0 0</inkml:trace>
  <inkml:trace contextRef="#ctx0" brushRef="#br0" timeOffset="79">1783 13015 4 0,'0'-20'5'0,"-22"-25"-3"0,11 45 0 0,-1-11-1 0,-8 11 0 0,9 0-1 0,0 11 1 0,-12 0 0 0,2 11 6 0,9 10 0 0,-8 1-3 0,8 21-3 0,12 22-2 0,-10 11-1 0,20-10 0 0,22-12 0 0,1-11-1 0,12-10 3 0,9-23-1 0,-11-10 2 0,23-11 0 0,-12-23 0 0,-10-8-1 0,-12-23 0 0,1-1-1 0,-23-10 1 0,-10-21 0 0,0-2 1 0,-21 1 2 0,-12 22 0 0,-11-1 2 0,-21 34 2 0,0 21 2 0,-11 11 0 0,-34 33-1 0,24 10-6 0,21 2-3 0,11 8-2 0,21-20-6 0,22-12-12 0,22 2-7 0,32-23 17 0,12-12 10 0,-22-10 1 0</inkml:trace>
  <inkml:trace contextRef="#ctx0" brushRef="#br0" timeOffset="80">1815 12852 1 0,'-10'11'0'0,"-2"-11"0"0,2 11 0 0,-1-11 0 0,11 0 0 0,0-11 0 0,11 11 0 0,-11-22 0 0,22-10 1 0,-12-23 6 0,23 1 5 0,-11-22 0 0,10 0-5 0,1-33-1 0,0 11-1 0,-1-11 1 0,12 1 1 0,-12-23 1 0,-10 12 1 0,-1 10-3 0,-9 0-4 0,-12 11 1 0,0 0-3 0,0 11 2 0,0 11-3 0,0 22-1 0,0 21-2 0,11 22-3 0,0 1-5 0,-11 10 0 0,10 21-1 0,1-10-3 0,11 11 2 0,11-11 9 0,-13-11 4 0,-8-11-6 0</inkml:trace>
  <inkml:trace contextRef="#ctx0" brushRef="#br0" timeOffset="81">2184 10754 9 0,'-10'0'5'0,"-22"0"0"0,9 11-4 0,13 10 2 0,-1 23-2 0,32-2-1 0,-9 25 1 0,31-13-1 0,-10 11-1 0,9-32 1 0,3-1-1 0,-3-21 0 0,14-11 3 0,-14-32 2 0,-9-23 1 0,-10-21-4 0,-14-11 1 0,-9 0 0 0,-20 11 2 0,-25 22 1 0,3 10 1 0,-24 12 5 0,12 22-3 0,0 10-3 0,10 20-1 0,1 2-2 0,10 11-2 0,21-1-1 0,2 1-3 0,10-12-4 0,22 2-7 0,11-12-15 0,20-22 12 0,2-22 17 0,-33 22-4 0</inkml:trace>
  <inkml:trace contextRef="#ctx0" brushRef="#br0" timeOffset="82">2587 10449 6 0,'-22'0'0'0,"12"11"0"0,-1-11 1 0,11 0-1 0,11-11 0 0,11-11 1 0,10-10 3 0,12-23 6 0,10-10 6 0,21-11-1 0,2-11-3 0,-1-11-4 0,11 11-4 0,-1-11-3 0,-9 22 0 0,-1 0-1 0,-11 11 1 0,-10 0 2 0,10 0 0 0,-10 10 2 0,-12 1-1 0,1 21-3 0,-13 1-1 0,-8 10-2 0,-1 11-9 0,-12 0-9 0,2 0-7 0,-12 0 6 0,11-1 14 0,-11 12 7 0,0-9-8 0</inkml:trace>
  <inkml:trace contextRef="#ctx0" brushRef="#br0" timeOffset="83">3816 8981 10 0,'0'0'0'0,"-12"0"10"0,2 0-9 0,0 23 0 0,10 20 0 0,10 0-1 0,12 1-1 0,-1-1 0 0,11-21-1 0,-9-11 2 0,10 0 2 0,-1-22 1 0,-10 0 2 0,-11-11 0 0,-11 0 0 0,0-10-2 0,-11-1 1 0,-11 12 0 0,-10-13 1 0,-12 3 4 0,0 19 0 0,11 1-1 0,-9 11-2 0,9 0-4 0,10 23-2 0,14-2-4 0,-2 1-5 0,11 0-12 0,11-1-11 0,10-11 17 0,12-10 7 0</inkml:trace>
  <inkml:trace contextRef="#ctx0" brushRef="#br0" timeOffset="84">3751 8862 7 0,'0'-11'2'0,"21"-11"-2"0,-9 11 3 0,-2-11 2 0,0 2-2 0,2-25-1 0,-1 2 0 0,11-22 2 0,-2-12 5 0,3-10 2 0,10-21-2 0,-1-1-4 0,-10 11-2 0,-1 33-2 0,-21 10 1 0,-10 35-3 0,-1 20-4 0,-1 0-5 0,-8 20-5 0,-2-9-1 0,11 11 5 0,-1 0 9 0,12-11 2 0,0-11-8 0</inkml:trace>
  <inkml:trace contextRef="#ctx0" brushRef="#br0" timeOffset="85">3772 7698 14 0,'-10'-11'8'0,"10"-10"-2"0,0-1 1 0,0 11-2 0,0 0-5 0,10 11-2 0,-10-11 0 0,12 22 0 0,-12 0 2 0,10 22 2 0,0 21 0 0,2 0-1 0,-1 12 0 0,11 53-2 0,-11-86 1 0,-2-11 1 0,-9-12 4 0,12-10 2 0,-12 0-3 0,0-20-3 0,-12-3-3 0,3-19-2 0,-2-3-1 0,-1 2 2 0,2-1 1 0,-1 1 2 0,11 10 2 0,-12 0 2 0,2 12-1 0,10-1 0 0,0 11-3 0,0-11 0 0,10 0-1 0,13 1 1 0,-1-1 0 0,21 0-1 0,-10 0 0 0,9-10 1 0,-9 21-2 0,1-11 0 0,-13 11 0 0,1 11-1 0,-12-12 1 0,2 12 2 0,-12 0 1 0,0 12 1 0,0-12 1 0,0 0-1 0,-12 0-1 0,12 11-1 0,0 0 0 0,12 11 0 0,-1 21 0 0,10 1 0 0,-10 21 0 0,11-11-1 0,-1 1 1 0,2-12 0 0,-2 1 0 0,-10-12 1 0,11-10-1 0,-11 0 2 0,-1-11-1 0,2 12 0 0,-2-23 0 0,0 0-1 0,-20 0 4 0,0 0-1 0,-23 0 5 0,-21 0 6 0,-2 0-1 0,14 0-6 0,-13 0-5 0,0 9-2 0,12 2-1 0,11 0-10 0,21 0-17 0,-1-11-19 0,12 11 38 0,0-11 1 0</inkml:trace>
  <inkml:trace contextRef="#ctx0" brushRef="#br0" timeOffset="86">1826 13950 0 0,'0'11'0'0,"0"11"0"0,32 55 0 0,-20-2 0 0,-1 1 0 0,-1 1 0 0,1-12 0 0,-11-11 0 0,0-10 0 0,0-23 0 0,0-10 0 0,0 0 0 0,0-11 0 0</inkml:trace>
  <inkml:trace contextRef="#ctx0" brushRef="#br0" timeOffset="87">1652 14657 0 0,'0'-11'0'0,"0"0"0"0,-12 11 1 0,12 0 2 0,-9-10-3 0,9-1 1 0,9 0-1 0,3 0 1 0,-1 11 1 0,11-11 0 0,11 11 1 0,-13-11-1 0,14 0-1 0,-1 0 0 0,-1 1 0 0,1-1 0 0,-12-11-1 0,1 11 0 0,-12 0 1 0,2 0-1 0,-12 11 0 0,11 0 1 0,-11-11-1 0,0 11 3 0,0 0-1 0,0 0 5 0,0 11-6 0,0-11 1 0,10 22-1 0,2 0-2 0,-1 0 2 0,-2 10 0 0,3 1 0 0,-1-1 0 0,-1 12 2 0,13-11 1 0,-13-1 0 0,2 1-2 0,-2-1 0 0,-10-21 0 0,10 11 0 0,-10-22-1 0,0 11 1 0,0-11 0 0,0 0-1 0,0 0 3 0,0 0-2 0,-10 0-1 0,10 0-1 0,-10 0 0 0,-2 0 0 0,-9 0 1 0,9 0-1 0,-9 0 0 0,0 0 0 0,-2 12 1 0,2-2 0 0,-12 11-1 0,1-10 1 0,-1 12-1 0,1-13 0 0,-12 1 0 0,1-1 2 0,-2 2 2 0,24-12 2 0,-11 10 0 0,10 2-4 0,11-12-2 0,11 0 0 0,0 0-2 0,0 0 0 0,21 0 0 0,-9-12 1 0,8 12-1 0,3-10 1 0,-13-2-1 0,13-9 1 0,-12 11-1 0,0-24 0 0,-1 13 0 0,-20-23 0 0,-1-10-1 0,-11-1-1 0,-11-21-1 0,-11 0 1 0,1-11-7 0,21 11-9 0,-11 11-8 0</inkml:trace>
  <inkml:trace contextRef="#ctx0" brushRef="#br0" timeOffset="88">3751 8851 8 0,'0'-33'1'0,"0"11"-1"0,-12 2 2 0,12 8 2 0,-10 12-1 0,-1 0-1 0,-10 0 1 0,-2 12 1 0,-9-2 2 0,21 11 2 0,-11 1-1 0,1 11-2 0,10-12-1 0,0 23-1 0,-1 0 1 0,12 10 2 0,0 11-3 0,0 10 1 0,12-19-2 0,10-2 1 0,-1-11-1 0,12 1 1 0,11-1-1 0,-1-10 1 0,12-22-2 0,-2 11-1 0,-9-11 0 0,10-11 0 0,-10 0 1 0,0-11 0 0,-12-11-1 0,0 0 1 0,-9-10 0 0,-13-1-1 0,1-11 0 0,-11 1 1 0,0-11-1 0,-11 10 2 0,-22-10-2 0,12 0 0 0,-22 10 1 0,10-10 0 0,-10 20 0 0,-2-9 0 0,-8 0 2 0,8 10-2 0,3 1 3 0,19 32 2 0,-10-10-1 0,1 10-4 0,11 0 1 0,-13 10-2 0,24 11 0 0,-22 13 0 0,21 8 2 0,-11 2-2 0,11 10 0 0,11 12 0 0,0-1 0 0,11 0 0 0,-1-12-1 0,13 3 1 0,-1-2 0 0,10-10 0 0,1-1 1 0,9-10-1 0,14-1 0 0,-2-10-1 0,-1-11 1 0,3 0-1 0,-14 0 1 0,-9-11 0 0,1-22-1 0,-13 11 1 0,-10-21 1 0,-11-12-2 0,0-10 1 0,0-12 0 0,-32-10-1 0,10-11-2 0,-33 1-1 0,0-2 2 0,2 1 4 0,-2 22 2 0,0 22 2 0,13 21 3 0,-2 22-3 0,10 12-5 0,-8 19-1 0,19 34-1 0,13 23 0 0,-11 21-3 0,21 10-16 0,21-10-32 0,23-33 0 0,-1-22 46 0,-21-54-1 0</inkml:trace>
  <inkml:trace contextRef="#ctx0" brushRef="#br0" timeOffset="89">3501 7405 10 0,'0'0'1'0,"0"-22"-1"0,0 11 2 0,0-1 5 0,0 12 0 0,0 0-6 0,0 23-1 0,22 10 0 0,-12 10-2 0,23 11-1 0,-22 1 1 0,0 10 0 0,-11 0 2 0,0 1 0 0,-11-1 1 0,-12 0 1 0,2 11-1 0,0-11 0 0,-2-10 0 0,13-23-1 0,10-20 0 0,0-2-5 0,0-10-3 0,10-22 7 0,-10-10-10 0</inkml:trace>
  <inkml:trace contextRef="#ctx0" brushRef="#br0" timeOffset="90">3456 7916 14 0,'0'0'7'0,"0"0"1"0,0 0-3 0,12 0-3 0,-12 23-2 0,21 19 0 0,-9-9 0 0,-1 10-1 0,0 0 1 0,10-9-1 0,-21-3 1 0,10-19 0 0,-10 10 0 0,0-12 1 0,0 1 3 0,-10-1 1 0,-1 2 0 0,1-12-2 0,10-12-1 0,0-9-3 0,-11-11 0 0,22-11 1 0,-1-12-1 0,1 22 1 0,-11 1 0 0,10 22 1 0,-10-2 2 0,-10 12 0 0,-1 12-1 0,1-2-1 0,-12 22-1 0,10-21 0 0,-9 11 1 0,9-11 0 0,2-1-1 0,10-10-1 0,-10 11-1 0,10-11-3 0,10 0-1 0,-10 0 0 0,0-11 0 0,0 11-9 0,-10 0 4 0,-2 11 0 0</inkml:trace>
  <inkml:trace contextRef="#ctx0" brushRef="#br0" timeOffset="91">3554 9699 8 0,'0'0'0'0,"-21"0"0"0,21-11 0 0,-10 11-1 0,20 0-6 0</inkml:trace>
  <inkml:trace contextRef="#ctx0" brushRef="#br0" timeOffset="92">2066 13700 0 0,'0'0'1'0,"-12"-11"1"0,12 1-1 0,0-1-1 0,-10 11 0 0,10 0-1 0,10 0 2 0,-10 21-1 0,12 12 0 0,-2 11 1 0,0 10 1 0,2 11-2 0,-1 11 0 0,-1 11 0 0,-10-10 0 0,12 19 0 0,-12-29 1 0,0-35-1 0,0 12 1 0,0-34-1 0,0 1-1 0,0-22-2 0,0 1 0 0,0-12 1 0,0-11 2 0,0 1 0 0,-12-1 0 0,12 22 0 0</inkml:trace>
  <inkml:trace contextRef="#ctx0" brushRef="#br0" timeOffset="93">2794 14070 0 0,'0'0'0'0,"-22"0"0"0,-10 0 0 0,9 0 0 0,2 11 0 0,-1-1 0 0,12 2 0 0,-1-1 0 0,0 0 0 0,11 10 0 0,0 1 0 0,22 31 0 0,10 3 1 0,1 9 0 0,20 0-1 0,3-32 1 0,-14-12 0 0,13-10-1 0,-12-11 1 0,1-32 0 0,-11-12 0 0,-11-10 0 0,-11 0 0 0,-1-13 0 0,-10 14 0 0,0 10-1 0,-21-12 0 0,-13 11 0 0,-8 13-1 0,-2-14 1 0,-21 13 0 0,0 10 2 0,-1 0 1 0,1 22 0 0,11 0 2 0,21 11 1 0,11 11-6 0,0 11-4 0,22 10-2 0,22 0-5 0,21-9 4 0,12-13 6 0</inkml:trace>
  <inkml:trace contextRef="#ctx0" brushRef="#br0" timeOffset="94">2794 14070 0 0,'11'-10'0'0,"11"-2"0"0</inkml:trace>
  <inkml:trace contextRef="#ctx0" brushRef="#br0" timeOffset="95">2978 13449 22 0,'0'0'0'0,"-10"-10"43"0,-13 0-50 0,13 20-6 0,-12-10-9 0,12 10 3 0,-1 2 15 0,11-1 4 0,-12 0 0 0</inkml:trace>
  <inkml:trace contextRef="#ctx0" brushRef="#br0" timeOffset="96">3131 13015 48 0,'0'0'44'0,"-23"-11"-41"0,13 2-17 0,-11 9 6 0,21 0-12 0,-11 0-6 0,11 0 6 0,11-12 14 0,-11-10 6 0,0 11-1 0</inkml:trace>
  <inkml:trace contextRef="#ctx0" brushRef="#br0" timeOffset="97">3163 12689 15 0,'-10'0'26'0,"-1"11"-26"0,11 0-3 0,-11-11-3 0,11 0-12 0,0 0 7 0,0-11 10 0,0 0-1 0</inkml:trace>
  <inkml:trace contextRef="#ctx0" brushRef="#br0" timeOffset="98">3251 12428 34 0,'-11'-10'27'0,"11"-2"-28"0,-12 12-13 0,12 0 1 0,0-10-10 0,12-12 17 0,9-22 6 0,-21 33-4 0</inkml:trace>
  <inkml:trace contextRef="#ctx0" brushRef="#br0" timeOffset="99">3588 11015 9 0,'0'0'11'0,"-22"-11"-6"0,10 0-5 0,12 11 1 0,0 0-2 0,0 0 0 0,0 0-3 0,0 11 4 0,0 11 1 0,0 10 3 0,0 12 3 0,12-1-3 0,10 11-1 0,9 1-1 0,14-12-2 0,-3-10 0 0,3-22-1 0,-2 1 0 0,0-24 1 0,-11-32-1 0,13 1 2 0,-24-12-1 0,1-10-1 0,-12 0 0 0,2 0 0 0,-24 0 1 0,-20 10 1 0,-11 1 1 0,0 10 1 0,-2 12 2 0,3 10-1 0,-2 22 1 0,12 0-2 0,10 0-2 0,-11 22-5 0,21 10-6 0,12-11-6 0,-10 13 1 0,20-3 7 0,2-8 7 0,-1-1-5 0</inkml:trace>
  <inkml:trace contextRef="#ctx0" brushRef="#br0" timeOffset="100">3098 12265 0 0,'-21'0'1'0,"-13"23"-2"0,13-2 1 0,10 11 0 0,1-10 0 0,-1 21 0 0,11 12 0 0,0-2 0 0,21 12 0 0,1-9 0 0,22 9 0 0,-1-11 0 0,-10-32 0 0,-1 0 0 0,11-11 0 0,-10-33 0 0,-1 0 0 0,-9-21 0 0,-1-22 1 0,-11-1-1 0,-11 12 0 0,-11 0 0 0,-22-1-1 0,0 11 1 0,-21 1 0 0,11 11 0 0,-12 11 1 0,12-2 0 0,9 23 0 0,13 0-1 0,10 0-1 0,1 0 0 0,10 0 0 0</inkml:trace>
  <inkml:trace contextRef="#ctx0" brushRef="#br0" timeOffset="101">3391 12048 34 0,'-10'0'17'0,"-13"-11"4"0,14 11-35 0,9 11-1 0,0-11-9 0,0-11 10 0,9 11 9 0</inkml:trace>
  <inkml:trace contextRef="#ctx0" brushRef="#br0" timeOffset="102">3501 11667 43 0,'-12'-11'26'0,"2"11"-48"0,-1 0-1 0,-1 0 8 0,12 0 12 0,0 11 2 0</inkml:trace>
  <inkml:trace contextRef="#ctx0" brushRef="#br0" timeOffset="103">20648 11830 0 0,'-163'-11'0'0</inkml:trace>
  <inkml:trace contextRef="#ctx0" brushRef="#br0" timeOffset="104">19756 15527 11 0,'0'-11'2'0,"10"0"-2"0,-10 0 0 0,12 1 0 0,9-12 3 0,-21 11 3 0,12-11 6 0,-1 11 8 0,10 0-1 0,-21 1-2 0,11-1-4 0,-11 11-4 0,0 11 1 0,-23 21-8 0,14 12-1 0,-14 10-1 0,-10 11 1 0,33-10-2 0,-10 0 0 0,20-34 0 0,13 1 0 0,10 0 0 0,-12-22-1 0,0-12 2 0,12-10 0 0,-21 1 1 0,-2-1-1 0,-10 0 1 0,0 1 1 0,-10 11-1 0,-23-2 0 0,21 12-2 0,-9 12-1 0,9-2-2 0,3 1-9 0,9-1-15 0,9 12-15 0,14 0 22 0,10-11 8 0</inkml:trace>
  <inkml:trace contextRef="#ctx0" brushRef="#br0" timeOffset="105">20310 15081 9 0,'0'0'0'0,"0"-11"5"0,0 11 0 0,0 0 1 0,12 21 4 0,-12 13-1 0,-12 9-4 0,2 12-3 0,-1-1-1 0,-1 0-2 0,2 1 1 0,0-12 0 0,10-10 0 0,0-22 0 0,0 0-1 0,10-11 1 0,-10 0-1 0,22-22 0 0,-1 0 0 0,2 11 0 0,-2-11 1 0,12 12 0 0,-22 10 0 0,11 0 1 0,-12 21-1 0,-10-10 2 0,0 11 0 0,0-11 1 0,-10 11 1 0,-12-12-1 0,11 1 1 0,-11 0 2 0,1 0-1 0,-1-11-3 0,0 0-1 0,11 0-2 0,-1-11-4 0,12 11-9 0,12-11-14 0,-12 11 9 0,33-11 16 0,-11 1-6 0</inkml:trace>
  <inkml:trace contextRef="#ctx0" brushRef="#br0" timeOffset="106">20583 15320 8 0,'0'0'0'0,"-11"-10"7"0,-11 10 6 0,11 0 4 0,11 0-5 0,-11 0-5 0,11 10-4 0,-11 12-3 0,22-11 0 0,0 11 0 0,0-11-1 0,11 0 0 0,-1-11 0 0,-10 0 1 0,22-11-1 0,-12-11 1 0,-9 0 0 0,-12 11 0 0,11-10 0 0,-11-1 0 0,9 11 0 0,-9 0 0 0,0 0-1 0,0 22 0 0,-9 11 0 0,9 21 0 0,0 1 0 0,9-1 0 0,3 12 1 0,-1-1-1 0,-1 11 0 0,-10-10 1 0,12 0 0 0,-12-12 1 0,-12-11 2 0,-9-11 3 0,-23 2 5 0,1-2 4 0,0-21-2 0,10 0-7 0,1 0-5 0,10-21 0 0,0-2-5 0,11-8-12 0,11-3-26 0,11-31 1 0,11 11 32 0</inkml:trace>
  <inkml:trace contextRef="#ctx0" brushRef="#br0" timeOffset="107">21038 14668 8 0,'-9'0'4'0,"9"-11"-3"0,0 22 0 0,0 11 1 0,9 32 2 0,3 11 2 0,-1 22-3 0,11 0-2 0,-11-10 0 0,-1 9-1 0,2-20-1 0,-2-1-5 0,-10-22-1 0,0-21 2 0,0 0 1 0,0-22 3 0,-32-11-6 0</inkml:trace>
  <inkml:trace contextRef="#ctx0" brushRef="#br0" timeOffset="108">20985 15190 7 0,'0'0'0'0,"0"0"1"0,-12-11 5 0,12 22-1 0,12-11 2 0,-12 11 2 0,21 0 0 0,2-11 2 0,9 0-2 0,11 0-4 0,1-22-1 0,-11 0 0 0,10 0-1 0,-33-10-2 0,2 9 0 0,-1-8 0 0,-11 9-2 0,0 0 0 0,-11 11 2 0,-11 11-1 0,0 11 1 0,1 11-1 0,9 10 2 0,2 12-1 0,-1-12-1 0,22-10 0 0,11 11 0 0,-1-22-1 0,23 0 0 0,-11-11-1 0,10-22-2 0,1 0-5 0,-12-1-2 0,-11-8 0 0,12-13 3 0,-11 12 4 0,-12-1 2 0,-10 0 1 0,0 23 3 0,-10-2 2 0,-12 2 1 0,12 10 1 0,-1 0-1 0,11 10-3 0,-12-10-2 0,12 12 0 0,23-2 0 0,-2 2-1 0,12 9 1 0,0 1 1 0,-1-11-6 0,1 21-9 0,-12-10 18 0,-9 0 2 0,-12-11 3 0,-12 9 3 0,-9 3-2 0,-12-12-2 0,1 0-3 0,-1-11-5 0,11 0-4 0,22 0-17 0,-11 0-25 0,11-11 27 0,11 11 18 0</inkml:trace>
  <inkml:trace contextRef="#ctx0" brushRef="#br0" timeOffset="109">21930 14896 1 0,'0'-10'0'0,"12"-1"0"0,21-11 2 0,-1 0 0 0,1 0 0 0,-12 13 0 0,1-3-1 0,-12 1-1 0,-20 22-5 0,-1 1 1 0,-10 8 3 0,-12 2 1 0,0 1 0 0,23-13 0 0</inkml:trace>
  <inkml:trace contextRef="#ctx0" brushRef="#br0" timeOffset="110">21942 14951 1 0,'0'0'0'0,"21"0"0"0,1-11 0 0,11 1 2 0,0-13-1 0,-1 12 1 0,1-10-3 0,-11 11 0 0,-12-2-1 0,12 1 0 0,-22 0 2 0</inkml:trace>
  <inkml:trace contextRef="#ctx0" brushRef="#br0" timeOffset="111">22474 14385 0 0,'12'0'0'0,"20"0"1"0,-11 0 0 0,-9 11 0 0,-1 33 0 0,-22-12 1 0,-1 12 0 0,-9-1 0 0,-11-10 0 0,10 0 0 0,-1-12-1 0,23-10 0 0,-10 0-1 0,20-11-1 0,23 0 0 0,11-11-1 0,0-11-1 0,10-10 1 0,-10 10-1 0,-1-11-1 0,-22 23 4 0</inkml:trace>
  <inkml:trace contextRef="#ctx0" brushRef="#br0" timeOffset="112">22562 14374 0 0,'0'0'0'0,"0"66"3"0,-11-12 0 0,11 11 0 0,0-10 1 0,11-1-1 0,10-10-1 0,-10-1-3 0,-1-10-6 0,-10-12-2 0,12-10 8 0,-12 0 1 0</inkml:trace>
  <inkml:trace contextRef="#ctx0" brushRef="#br0" timeOffset="113">22942 14342 0 0,'0'0'0'0,"0"32"0"0,-23 23 0 0,3-12 0 0,-35 1 0 0,12-1 0 0,10 1 1 0,1-12-1 0,32 1 1 0,-12-11-1 0,24 0 1 0,-1-12-1 0,10 1 1 0,12-11-1 0,0 0 0 0,-13 0 1 0,13-11-2 0,-21-10 2 0,-12-1 0 0,0 0-1 0,0-10 0 0,-33-1 0 0,11 0-1 0,-10 1 1 0,-1-1-1 0,22 11 0 0,0 1 0 0,1 10-1 0</inkml:trace>
  <inkml:trace contextRef="#ctx0" brushRef="#br0" timeOffset="114">23160 14190 0 0,'0'0'0'0,"0"76"0"0,-11-22 0 0,0 11 0 0,0-21 0 0,-1-1 0 0,12-10 0 0,-10-11 0 0,-1-11 0 0,11-11 0 0,11-11 0 0,-1 0 0 0,13-22 0 0,9 22 0 0,1-10 0 0,-1 21 0 0,-20 0 0 0,9 0 0 0,-10 21 0 0,-11 1 0 0,0-11 0 0,0 11 0 0,0-1 1 0,-21-10 0 0,10 0 0 0,-22 0 0 0,-1-11 1 0,24 11-2 0,-11-11 1 0,10-11-1 0,0 0-1 0,-1 0 0 0,12 0 0 0,0 1-2 0,0 10 2 0</inkml:trace>
  <inkml:trace contextRef="#ctx0" brushRef="#br0" timeOffset="115">23377 14396 0 0,'0'0'0'0,"0"22"0"0,0 0 0 0,0-1 0 0,11 1 0 0,-1 0 0 0,2 11 0 0,-12-33 0 0</inkml:trace>
  <inkml:trace contextRef="#ctx0" brushRef="#br0" timeOffset="116">22757 15538 5 0,'-10'0'1'0,"10"0"6"0,-11 0 17 0,11 0 4 0,0 0-5 0,0-11-4 0,0 11-2 0,0-11-4 0,21-11-5 0,1 1-3 0,21-1 0 0,1 0-1 0,-11 11-2 0,-1 0 2 0,1 11 0 0,-22 0-1 0,-1 11 0 0,2 0 4 0,-12 0 3 0,-12 22-2 0,-9-1 0 0,-24 12-4 0,-8 21 1 0,9-21-2 0,11-12 0 0,23 1-1 0,10-23-1 0,0 2-1 0,0-12 1 0,10 10-2 0,35-10 2 0,-2-10 0 0,-10-12-2 0,9 11 1 0,-9-11 1 0,-11 11-1 0,0 0 0 0,-1 1 0 0,-9 10-2 0,-12-11 0 0,0 11-11 0,11 0-15 0,-11 0-22 0,11 0-25 0,-1 0 23 0,1-10 46 0</inkml:trace>
  <inkml:trace contextRef="#ctx0" brushRef="#br0" timeOffset="117">23258 15005 0 0,'0'0'0'0,"10"-10"1"0,1-2 5 0,0 2 11 0,-1-2 6 0,-10 12-3 0,0 0-4 0,0 12-1 0,0-2-3 0,-10 12-4 0,-12 11 0 0,12-1-5 0,-13 1 2 0,-9-11-3 0,21 9 1 0,-1-8-1 0,2-12-1 0,10 11-1 0,0-22 1 0,10 0 0 0,13 0 0 0,9 0 0 0,1-22-2 0,-1 11 0 0,-9-12 1 0,-1 13-1 0,-12 0-2 0,0-1-6 0,-10 0-12 0,12 0-19 0,-1-1-14 0,-11-9 39 0,0 11 14 0</inkml:trace>
  <inkml:trace contextRef="#ctx0" brushRef="#br0" timeOffset="118">23300 14951 0 0,'0'-11'2'0,"0"11"5"0,0 0 29 0,0 21-19 0,0 13-4 0,12-3-5 0,-12 13-4 0,0-11-1 0,0 10-1 0,0-10-1 0,-12-11-3 0,12 0-6 0,0-1-9 0,0-21-16 0,0 11 5 0,12-11 25 0,-1-11 1 0</inkml:trace>
  <inkml:trace contextRef="#ctx0" brushRef="#br0" timeOffset="119">23421 14896 0 0,'0'-10'0'0,"0"10"2"0,21-11 0 0,-10 11 2 0,22-10 1 0,0 10-1 0,-1 10-1 0,1 1 1 0,9-1 0 0,-19 12 4 0,-12 0 0 0,-11-11 3 0,-22 11 0 0,-10 0 0 0,-13-1-4 0,3 12-1 0,9-12 0 0,0 0 0 0,22 13-1 0,0-13-2 0,11-11-1 0,11 13 0 0,10-12 0 0,2 0 0 0,19 0-1 0,3-11 0 0,-23-11 0 0,-1 0 1 0,-11-11 1 0,-10-10-1 0,-20-1-1 0,-2-10-3 0,-11-12-1 0,10 23 1 0,3-23-3 0,8 33 2 0,2 1-10 0,10 21-25 0,0 0-16 0,22 0 45 0,-22 11 9 0</inkml:trace>
  <inkml:trace contextRef="#ctx0" brushRef="#br0" timeOffset="120">22703 16005 13 0,'0'11'1'0,"-11"-11"-1"0,0 10 0 0,-1 2 0 0,3-1 0 0,-2 0 0 0,-1 0 0 0,12 0 0 0,-10-11 0 0,-1 9 1 0,-1-9-1 0,12 12 0 0,-10-1 0 0,10-11 1 0,0 11-1 0,22-11 0 0,-1 0 2 0,34-11-2 0,10-12 1 0,32-8-1 0,13-3 1 0,20-8 0 0,11 9 0 0,34-10-1 0,-57 10-1 0,-40 11 0 0,19 1 2 0,-54 10-1 0,-20 11 0 0,-23 0 1 0,0 0-2 0,-33 11-1 0,0-1-3 0,-10 23 3 0,-1-11-10 0</inkml:trace>
  <inkml:trace contextRef="#ctx0" brushRef="#br0" timeOffset="121">22474 16408 15 0,'0'-11'0'0,"0"-11"0"0,22 11 1 0,11-10-1 0,10-1 2 0,22 0 3 0,1-11 1 0,32 1 2 0,11-1 1 0,96-21 0 0,-30 21-3 0,10-10-4 0,-11 21-2 0,-12 11 2 0,-31-1-1 0,-34 2-2 0,-30 20-13 0,-24-10-15 0,-33 23 21 0,-10-23 2 0</inkml:trace>
  <inkml:trace contextRef="#ctx0" brushRef="#br0" timeOffset="122">23769 15136 9 0,'0'-11'0'0,"0"0"-1"0,0-22 1 0,0 33 0 0,0 0-1 0,-11 0 1 0,11 0 0 0,0 0 0 0,-12 0-7 0</inkml:trace>
  <inkml:trace contextRef="#ctx0" brushRef="#br0" timeOffset="123">24062 15320 14 0,'-11'-32'-1'0,"11"32"-12"0</inkml:trace>
  <inkml:trace contextRef="#ctx0" brushRef="#br0" timeOffset="124">23823 15560 8 0,'0'0'0'0,"0"-11"0"0,0 0 0 0,0 0 0 0,0 0 3 0,-12 0 5 0,12 0 3 0,0 1-5 0,0 10-4 0,23-22-1 0,9 0-1 0,23 0-1 0,-12-10 0 0,0 21 1 0,-31 0 1 0,-1 11-1 0,-11 0 1 0,-11 22 1 0,-1-1 2 0,12 12 0 0,-10-11 0 0,10 0-1 0,10-12-2 0,13 12 0 0,-2-22 0 0,1 0 0 0,-11 0-1 0,-1-11 0 0,2 0-3 0,9 1-8 0,-10-12-11 0,0 0 6 0,-1 0 8 0</inkml:trace>
  <inkml:trace contextRef="#ctx0" brushRef="#br0" timeOffset="125">23953 15702 8 0,'-11'0'3'0,"1"-12"1"0,-1 1 6 0,11 11 3 0,-12-11-3 0,12 11-7 0,0-10-1 0,33-11-2 0,11-13 0 0,0-9-1 0,10 21 1 0,-11 0-1 0,-21 0 1 0,0 22 0 0,-22 0 1 0,0 11 1 0,0 22-1 0,-12-11-1 0,12-1 1 0,0-10-2 0,12 0-2 0,-1 0-7 0,-1-11-3 0,2 0-5 0,-2 0 16 0,23-11-2 0,-33 11-1 0</inkml:trace>
  <inkml:trace contextRef="#ctx0" brushRef="#br0" timeOffset="126">24475 15179 7 0,'0'-23'0'0,"0"3"0"0,0 20 2 0,0-11 5 0,0 11-1 0,0 11 0 0,-10 21 1 0,-1 1 1 0,0 10 0 0,0 12-3 0,-1-1-2 0,2 11-2 0,-1-10 1 0,-1-23 0 0,12 1-1 0,0 1 0 0,0-25-1 0,0 2-1 0,12 0-6 0,-12-11-5 0,11-11-2 0,11-21-1 0,-11-1 7 0,11-10 7 0,-12 10 1 0,0 22-8 0</inkml:trace>
  <inkml:trace contextRef="#ctx0" brushRef="#br0" timeOffset="127">24628 15190 8 0,'0'0'0'0,"0"0"1"0,-11 0 2 0,11 0 0 0,-12 22 0 0,12 10 3 0,-10 1 1 0,10 10 0 0,0 1 0 0,-11-1-2 0,22 1-2 0,11-22-1 0,-1-11-1 0,-10-1 0 0,22-10 1 0,-12-21-2 0,11-1 0 0,-9-22 0 0,-1 1 0 0,-11-1 1 0,-22 1-1 0,-1-11 1 0,-9 10 1 0,-11 11 0 0,10 12 1 0,-11 10-2 0,11 11-1 0,1 0-7 0,9 32-23 0,24 1 6 0,-12-11 16 0</inkml:trace>
  <inkml:trace contextRef="#ctx0" brushRef="#br0" timeOffset="128">24768 14733 6 0,'0'0'0'0,"0"0"0"0,0 0 0 0,0 0 2 0,0-11 2 0,0 11-1 0,0 0 1 0,0 0 1 0,0 0 3 0,12 0-1 0,-12 0 2 0,0 11 2 0,0 0-2 0,0 11-2 0,0 12-3 0,-12-3 0 0,12-9 0 0,-10 11-2 0,10-23 1 0,-11 12-2 0,11-10-1 0,0-2 0 0,0 1 0 0,0-11-8 0,0 0-18 0,11 0-4 0,-1-11 9 0,-10-11 19 0,12 11-4 0</inkml:trace>
  <inkml:trace contextRef="#ctx0" brushRef="#br0" timeOffset="129">24878 14777 6 0,'0'0'0'0,"0"0"2"0,-12 11 3 0,2 10 1 0,-1-10 2 0,11 0 1 0,-12 0 1 0,2 0-2 0,-1 1-3 0,11-2-2 0,0-10-1 0,0 11 0 0,0-11-1 0,0 10 0 0,11-10 2 0,11-10 0 0,-11 10-2 0,11-11 0 0,-2 1 0 0,-8-2-1 0,-1 12 1 0,-1-11-2 0,2 0-1 0,-12 11-3 0,0-11-3 0,0 11-7 0,0-11-6 0,0 11 3 0,0-9 15 0,-12 9-2 0</inkml:trace>
  <inkml:trace contextRef="#ctx0" brushRef="#br0" timeOffset="130">24910 14679 5 0,'0'0'0'0,"0"0"1"0,0-11 2 0,11 11 3 0,-11 0 2 0,0 11 0 0,0 11-2 0,0-1-2 0,0 12-1 0,0 12-2 0,0-14-1 0,0 13 1 0,0-23-1 0,-11 1 0 0,11 0-9 0,0-1-16 0,0-9 19 0,0-12 0 0</inkml:trace>
  <inkml:trace contextRef="#ctx0" brushRef="#br0" timeOffset="131">24432 15798 14 0,'0'0'0'0,"-12"0"0"0,2 0 0 0,-13 0 0 0,14 0 0 0,9 0 0 0,0 0 0 0,0 0 1 0,21 0-1 0,12-10 0 0,0-1 0 0,10 1 0 0,-1-2 0 0,3 2 0 0,-2 10 0 0,-11 0-1 0,-9 0 1 0,-23 0 0 0,0 10-1 0,-11 2-12 0</inkml:trace>
  <inkml:trace contextRef="#ctx0" brushRef="#br0" timeOffset="132">24378 15908 15 0,'9'-11'0'0,"24"-11"0"0,1 10 0 0,9-9 1 0,10 0 0 0,2 10-1 0,10-1-1 0,-20 12-1 0,-13 0-12 0</inkml:trace>
  <inkml:trace contextRef="#ctx0" brushRef="#br0" timeOffset="133">12786 15658 14 0,'0'0'0'0,"0"-21"1"0,0 9 3 0,11 1 1 0,0 0 1 0,-11 0 2 0,0 11 0 0,0 11 9 0,-11 23-8 0,11 19-3 0,-21 2-3 0,21-2-2 0,0 2-1 0,0-11 0 0,0-11 0 0,0-12-1 0,10-11-3 0,-10 2-4 0,0-12-6 0,0 0-5 0,11-12 2 0,0-19 12 0,-1-2 5 0,2-11-14 0</inkml:trace>
  <inkml:trace contextRef="#ctx0" brushRef="#br0" timeOffset="134">12895 15658 14 0,'0'0'0'0,"11"-21"0"0,-1 9 1 0,2 12 3 0,-12 0 5 0,0 22 3 0,-12 21 1 0,12 0-4 0,-10 1-1 0,-1 11-3 0,-1-12-4 0,12 0 0 0,23-21-1 0,-1-11 1 0,11-1 1 0,-23-20 0 0,12-11 0 0,-11-12 0 0,-1-1-1 0,2-8 0 0,-12-2 0 0,-12 0 0 0,2 1-1 0,-13 11-3 0,3-1-3 0,8 11-6 0,2 11-9 0,-1 11-7 0,-1 0 22 0,2 22-8 0</inkml:trace>
  <inkml:trace contextRef="#ctx0" brushRef="#br0" timeOffset="135">13047 15277 14 0,'11'0'0'0,"-11"-11"0"0,0 11 1 0,11-11 0 0,-11 11 3 0,0-11 3 0,0 0-1 0,10 11 0 0,-10 11-2 0,0 0 1 0,-10 11-1 0,10 11-2 0,0-1-1 0,-11-10-2 0,11 0 1 0,0-1 0 0,0-10-1 0,11 0-4 0,-11-11-10 0,0 0-2 0,10 0 14 0,-10-11-10 0</inkml:trace>
  <inkml:trace contextRef="#ctx0" brushRef="#br0" timeOffset="136">13178 15255 14 0,'0'0'0'0,"0"0"1"0,0 0 6 0,0 11 0 0,0 0-1 0,-11 11-2 0,-12 10-1 0,13-10-2 0,0-11-2 0,10 0 2 0,0 0-1 0,0-11 2 0,10 0-2 0,12-11 1 0,-11 0-1 0,11 0 0 0,0-11-1 0,-1 11-2 0,-10 1-8 0,0 10-4 0,-1-11 12 0,-10 11-10 0</inkml:trace>
  <inkml:trace contextRef="#ctx0" brushRef="#br0" timeOffset="137">13222 15190 14 0,'0'0'2'0,"0"0"1"0,0 22 0 0,0 10-1 0,10 1-1 0,-10 10-3 0,0-21-5 0,0 22 4 0,0-12-10 0</inkml:trace>
  <inkml:trace contextRef="#ctx0" brushRef="#br0" timeOffset="138">13222 15821 14 0,'0'0'1'0,"0"-11"7"0,10 11-2 0,-10 0-1 0,11 11-1 0,0 0-1 0,-1-1-2 0,2 1 0 0,9-1-1 0,-9 2 1 0,-2-12-1 0,-10 11 1 0,0-11-1 0,0 11-1 0,0-11-6 0,-10 0-10 0,10 11 11 0,0-22 5 0,0 0-12 0</inkml:trace>
  <inkml:trace contextRef="#ctx0" brushRef="#br0" timeOffset="139">13341 15755 14 0,'0'0'0'0,"0"0"4"0,0 12 24 0,-12 9-13 0,-8 12-2 0,-2-1-5 0,-1 1-5 0,13-11-3 0,-1 0-4 0,0-1-12 0,22-11-16 0,-11-10 13 0,11 0 5 0</inkml:trace>
  <inkml:trace contextRef="#ctx0" brushRef="#br0" timeOffset="140">13655 15560 13 0,'0'0'0'0,"0"-22"1"0,0 22 2 0,0-11 4 0,0 11 0 0,0 0 10 0,0 11-9 0,0 11 0 0,0-1-1 0,0 12-2 0,0 0-2 0,0 10-1 0,0-10-1 0,0-1-1 0,-10-10-2 0,10-1-1 0,-10-9-5 0,10-1-9 0,0 0-12 0,0-22 19 0,0 0-3 0</inkml:trace>
  <inkml:trace contextRef="#ctx0" brushRef="#br0" timeOffset="141">13840 15451 14 0,'0'0'2'0,"0"11"4"0,-10 0-3 0,10 10 5 0,0 1 5 0,-10 0-1 0,-2 12-2 0,12-3-1 0,-10 13-1 0,-1-1-1 0,11-10-2 0,0 11-3 0,0-34 0 0,11 11-1 0,-1-9 0 0,12-12-1 0,-12 0-1 0,23-22-1 0,-10 1 0 0,-13-1 1 0,1-11 0 0,-11 11 1 0,-11 11 0 0,-10 0-2 0,-1 11-2 0,-11 11 0 0,1 12-6 0,9-2-9 0,13-11-9 0,-1 12 13 0,11 0 14 0,11-22-12 0</inkml:trace>
  <inkml:trace contextRef="#ctx0" brushRef="#br0" timeOffset="142">14058 15310 6 0,'0'-11'1'0,"0"0"0"0,0 0-1 0,0-11 4 0,-10 11 0 0,10 11 0 0,0 0-1 0,-12 0-1 0,12 11-1 0,-10 22 3 0,-1 21 0 0,-1 1 0 0,3 10-2 0,-2-11 0 0,-1 2 0 0,12-3-2 0,0-20 1 0,-10-1 0 0,10-20 1 0,0-2-1 0,0-10 0 0,10 0-1 0,13-22-1 0,9-10-3 0,0 11 0 0,1-13-1 0,-1 23 0 0,-20-9 4 0,9 20 1 0,-10 0 0 0,-11 9 2 0,11 13 0 0,-11 0 0 0,0 0 0 0,-11-1 0 0,-10 13 1 0,-2-24 0 0,-9 11 2 0,11-9-2 0,-1-2 0 0,0-10-2 0,11 0-1 0,-1-10-3 0,12-2-6 0,0 2-10 0,12-11 3 0,-1-2 14 0,-11 12-7 0</inkml:trace>
  <inkml:trace contextRef="#ctx0" brushRef="#br0" timeOffset="143">14244 15581 8 0,'0'-9'0'0,"9"9"0"0,-9-12 0 0,0 12 5 0,0 0 7 0,0 12-8 0,0-3 0 0,0 13-3 0,12 0 0 0,-1 0-1 0,-1-11 0 0,2-11 1 0,-1 10-1 0,11-20 0 0,-12-1 0 0,12-11 0 0,-11 11-1 0,-11-11 1 0,10 2-1 0,-10 8-1 0,0 1 0 0,-10 0 0 0,10 11 1 0,-11 11 0 0,11 0 1 0,-12 10 0 0,12 23 1 0,0-11-1 0,0 11 1 0,0 9 0 0,0-10 1 0,0 1 1 0,0 0-1 0,0 10 1 0,-10-21 0 0,0-1 2 0,-12 1 0 0,-11-11 2 0,10-11 1 0,3-11-2 0,8 0-2 0,2 0-2 0,-13-11-3 0,13-23-4 0,10 3-10 0,-11-3-10 0,22-9 2 0,11-12 21 0,-11 45-6 0</inkml:trace>
  <inkml:trace contextRef="#ctx0" brushRef="#br0" timeOffset="144">14526 15114 6 0,'0'0'1'0,"0"0"1"0,-12 32 1 0,24 12 0 0,-12-1 1 0,11 23 0 0,-11-12 1 0,11 0 1 0,0 1-1 0,-1-1-1 0,-10-10-3 0,0-1 1 0,-10-9-2 0,-1-3-1 0,0-9-14 0,0 0-4 0,-1-11 16 0,2-11-5 0</inkml:trace>
  <inkml:trace contextRef="#ctx0" brushRef="#br0" timeOffset="145">14417 15603 6 0,'0'0'4'0,"-10"0"3"0,10 0 1 0,0 0 2 0,32 11-9 0,1-11 0 0,9-11 0 0,3 0-1 0,-12-9-1 0,9 8 1 0,-19-10 0 0,-13 0-1 0,2 0 1 0,-2 12 0 0,0-12 0 0,-20 0-1 0,10 11 1 0,-10 11 0 0,-2-11 2 0,2 22 1 0,-34 33 9 0,44-33-8 0,-11 21 1 0,1-10-3 0,20 0-1 0,12-1-1 0,-12-10 0 0,13 0-1 0,9-11-4 0,-10 0-7 0,-1-11-5 0,12 0-1 0,-11-10 13 0,0-1 5 0,-1 0-1 0,2-10-4 0</inkml:trace>
  <inkml:trace contextRef="#ctx0" brushRef="#br0" timeOffset="146">14885 15407 4 0,'0'0'0'0,"0"-21"0"0,-11 10 0 0,11 11 1 0,0 0 2 0,-12 0 2 0,3 0-1 0,-2 0 0 0,11 11 0 0,0 0 0 0,0 10 2 0,0 12 1 0,0-11 3 0,0-1-1 0,11 12-2 0,-2-11-2 0,3 10-3 0,-1-21-2 0,-1 11 1 0,-10-11 0 0,0 1 1 0,0-12 0 0,0 10 3 0,-10-10-2 0,-13 0-1 0,3 0-2 0,-2 0-2 0,-11-10-6 0,22 10-8 0,0-12-9 0,11 12-2 0,-10 0 21 0</inkml:trace>
  <inkml:trace contextRef="#ctx0" brushRef="#br0" timeOffset="147">15145 15418 5 0,'0'0'3'0,"12"-11"4"0,-1 11-1 0,11-10 6 0,10 10-8 0,1-11 0 0,-12 11-3 0,1-11-1 0,11 11 0 0,-33 0-2 0,10 0-8 0,-10 0-7 0,-10 11 8 0,-23-11 8 0,22 11-2 0</inkml:trace>
  <inkml:trace contextRef="#ctx0" brushRef="#br0" timeOffset="148">15157 15516 6 0,'0'0'4'0,"0"0"3"0,21 0-1 0,1-11 2 0,0 11-4 0,11-11-4 0,-12 11-5 0,1 0-18 0,0 0 16 0</inkml:trace>
  <inkml:trace contextRef="#ctx0" brushRef="#br0" timeOffset="149">15112 15418 6 0,'0'0'0'0,"0"0"1"0,0-11-1 0,12 1 1 0,-12-1 1 0,11 0 0 0,-1 0 0 0,-10 0 1 0,12 0-1 0,-12 0 2 0,11 0-2 0,-1-10-1 0,12 10-1 0,-12 0 0 0,2 11-1 0,-1 0 1 0,-11 0 0 0,10 11 0 0,-10 0 0 0,12 10 0 0,-12-10 0 0,0 0-2 0,11 0-7 0,-11 0 0 0,0 0 4 0</inkml:trace>
  <inkml:trace contextRef="#ctx0" brushRef="#br0" timeOffset="150">15112 15592 9 0,'0'0'0'0,"12"-20"1"0,-1 8 2 0,-1 1 0 0,2 0 0 0,9 0-1 0,-9 0-3 0,8 11 1 0,3-11 0 0,-13 11 0 0,2 11-2 0,-1 0-5 0,-1 0 3 0,1 11 4 0,-11-22-7 0</inkml:trace>
  <inkml:trace contextRef="#ctx0" brushRef="#br0" timeOffset="151">15516 15255 3 0,'0'0'0'0,"-23"-22"3"0,23 12-1 0,0 10 2 0,0-11-1 0,0 11 4 0,0 21-4 0,0 1 0 0,0 22-1 0,0-1 0 0,0 1-1 0,0-1 0 0,0-10-1 0,0-1-6 0,0 1-5 0,0-22 2 0,0 11 7 0,12-22 1 0</inkml:trace>
  <inkml:trace contextRef="#ctx0" brushRef="#br0" timeOffset="152">15624 15212 2 0,'0'0'-1'0,"0"-11"1"0,0 11 1 0,0 11-1 0,0 10 1 0,0 12 1 0,0 11 0 0,0-1-1 0,0-10 0 0,11-1 0 0,0-10 0 0,-1-11 0 0,13 0 1 0,-1-22 0 0,-11 0-1 0,-2-11-1 0,14-21 0 0,-23-1 0 0,0 12 0 0,0-12 1 0,-11 12-2 0,-10-1 0 0,-2 22 0 0,-10 0-1 0,12 11-4 0,0 11 1 0,-2 11 4 0,23-11 0 0</inkml:trace>
  <inkml:trace contextRef="#ctx0" brushRef="#br0" timeOffset="153">15809 14875 0 0,'-11'0'0'0,"11"0"0"0,0 0 0 0,0 0 0 0,0 11 1 0,0-1 1 0,0 12-1 0,0 0 0 0,0-11-1 0,11 11 1 0,-11-12-1 0,10 2 0 0,-10-2-3 0,0 1 0 0,12-11 3 0,-12 10 0 0</inkml:trace>
  <inkml:trace contextRef="#ctx0" brushRef="#br0" timeOffset="154">15874 14918 0 0,'0'0'0'0,"0"0"0"0,10 0 0 0,-10 12 0 0,12-12 0 0,-12 10 0 0,11-10 0 0,-11 0 0 0,11 0 0 0,10 0 0 0,-21 0 0 0,33-10 0 0,-22-2 0 0,0 12 0 0,-1 0 0 0,2 12 0 0,-12-2 0 0,0 1 1 0,0-1-1 0,-12 12 1 0,-9-10 0 0,10-2-1 0,1 1 1 0,-13-11-1 0,13 0 0 0,-1 0-3 0,0-11 2 0,0 1 1 0,-1-12 0 0</inkml:trace>
  <inkml:trace contextRef="#ctx0" brushRef="#br0" timeOffset="155">15200 16158 14 0,'0'-11'1'0,"-10"11"-1"0,10-11 0 0,0 11 4 0,0-11 1 0,10 11 0 0,0-11-3 0,2 0-1 0,9-1 1 0,2 3-1 0,-2-2 1 0,0 0-1 0,-9 0 1 0,-1 11 0 0,-1 11-1 0,-10-11 0 0,12 22 0 0,-1-13 0 0,-11 3 0 0,9-12 0 0,3 11 0 0,-1-11 0 0,-1 11-1 0,2-11 0 0,-2 0 1 0,13 0-2 0,-13-11-5 0,1 11-15 0,-11-11 11 0</inkml:trace>
  <inkml:trace contextRef="#ctx0" brushRef="#br0" timeOffset="156">15266 16299 19 0,'0'0'0'0,"0"0"5"0,10 0-2 0,1 0 3 0,10-11-2 0,2 11-3 0,-1 0 0 0,-2-11-2 0,3 11-5 0,9-11-8 0,-9 11 11 0,-23-10-12 0</inkml:trace>
  <inkml:trace contextRef="#ctx0" brushRef="#br0" timeOffset="157">15689 15863 8 0,'0'-10'3'0,"-10"10"4"0,10 10-1 0,0 13 1 0,0 9 0 0,0 1-1 0,0 0 1 0,0 9-1 0,0 3 0 0,0-2-2 0,0-10-1 0,0-11-1 0,10 21 0 0,2-32-1 0,-12 11-2 0,0-11-8 0,11-1-14 0,-11-10-2 0,9 0 8 0</inkml:trace>
  <inkml:trace contextRef="#ctx0" brushRef="#br0" timeOffset="158">15962 15897 10 0,'0'0'0'0,"0"-11"1"0,0 0 2 0,10-1 2 0,-10 2-1 0,11 10 0 0,-11 0 0 0,11 10-1 0,-11 13 3 0,10-1 0 0,-10 21 0 0,0 1-2 0,0-13 0 0,0 3-2 0,-10-3 0 0,10 3 0 0,0-12-1 0,0-11 0 0,0 0-1 0,0-11-1 0,0 0-11 0,0-11-28 0,0-11 37 0,0 11-9 0</inkml:trace>
  <inkml:trace contextRef="#ctx0" brushRef="#br0" timeOffset="159">15884 15863 10 0,'0'-10'0'0,"0"-1"2"0,23 1 2 0,-1-1 2 0,0 0-1 0,10-1-2 0,1 2-2 0,0-1 0 0,-1 11-1 0,-11 0 0 0,12 0-1 0,-22 0-2 0,-11 0-7 0,0 11 1 0,0-1 8 0,0-10-7 0</inkml:trace>
  <inkml:trace contextRef="#ctx0" brushRef="#br0" timeOffset="160">15864 16049 12 0,'0'0'0'0,"10"0"5"0,0-11 4 0,24-1-1 0,-1 2-3 0,-12-1-4 0,11 1-1 0,1-1 0 0,-1 0-1 0,-20 11-1 0,-1 0-4 0,-1 0-6 0,-10 11 4 0,-10 0 7 0,-1-1-9 0</inkml:trace>
  <inkml:trace contextRef="#ctx0" brushRef="#br0" timeOffset="161">15864 16245 14 0,'0'0'0'0,"0"11"1"0,10-1 6 0,12-10 5 0,11 0-1 0,10-10-5 0,1-12-4 0,-1 0-1 0,0 0-1 0,1 1-2 0,-11 21-5 0,-12-11-12 0,-9 11 5 0,-12 0 2 0</inkml:trace>
  <inkml:trace contextRef="#ctx0" brushRef="#br0" timeOffset="162">16288 15777 8 0,'0'-10'0'0,"0"-12"1"0,0 22 1 0,0 0 2 0,11 0-1 0,-11 10 1 0,11 23 0 0,-11 0 0 0,10-1-1 0,-10 12 0 0,0-11-2 0,0 10 0 0,10-11 0 0,-10 1 0 0,0-11 0 0,0 0 0 0,0-13 0 0,-10-9 0 0,10 0 0 0,0 0-3 0,0 0-5 0,-10-20-7 0,10 9 2 0,0-11 11 0,0 0-8 0</inkml:trace>
  <inkml:trace contextRef="#ctx0" brushRef="#br0" timeOffset="163">16244 15755 7 0,'0'-10'0'0,"0"-12"0"0,0 11 0 0,21 1 1 0,2-13 0 0,9 12-1 0,23 1 1 0,-13-1 0 0,-9 1 1 0,0 10 1 0,-11 21 0 0,-12 11 2 0,-10 1-1 0,-21-11 1 0,10 10-2 0,-22-11 0 0,0 2-1 0,1-2-1 0,11-10 0 0,10-1-1 0,11 2 0 0,0-12 0 0,11 11 0 0,10-11 0 0,11 0 0 0,-9 0 0 0,10 0 0 0,-12 11 0 0,12 0 0 0,-12-1 1 0,-9 12 1 0,8-1 2 0,-20 13 1 0,0-24 0 0,-10 11 1 0,-22 13 0 0,-1-12-2 0,1-1-1 0,-1-10-1 0,0 11 0 0,23-22 0 0,-23 11-2 0,22-11 1 0,0-11 0 0,-11 0-2 0,12 0-3 0,10-12-15 0,0 14-13 0,10-2 11 0,0 11 11 0</inkml:trace>
  <inkml:trace contextRef="#ctx0" brushRef="#br0" timeOffset="164">16788 16201 38 0,'0'0'8'0,"0"-11"9"0,0 0-2 0,11 1-5 0,-11-1-6 0,-11 0-5 0,-1 22-18 0,2 0-34 0,-1-1 34 0</inkml:trace>
  <inkml:trace contextRef="#ctx0" brushRef="#br0" timeOffset="165">16701 16201 16 0,'0'0'0'0,"0"-11"0"0,0 11 0 0,0 0 0 0,10-11 0 0,2 11 0 0,-1-10 1 0,-2-1 1 0,-9 11 1 0,12 0 0 0,-12-11-2 0,0 11 2 0,0 11 0 0,-21 10 1 0,10-10-1 0,-11 0-1 0,-22 22 0 0,12-11-1 0,-1 10 0 0,21-21 0 0,2 11-2 0,0-11 1 0,10-11-1 0,10 11 1 0,0-11-1 0,13 0 0 0,10-22 0 0,9-11-1 0,3 1 2 0,-2-1-1 0,-10 11 0 0,-11 0 1 0,-12 12 2 0,-20 10-1 0,-1 0 0 0,-11 0-1 0,0 10 2 0,11 1-1 0,-21 0 0 0,10 11 0 0,-11 11-1 0,11-12 0 0,1 1 1 0,-1 0-2 0,22-11 1 0,0 0-1 0,10-11 0 0,13 0-3 0,19-11-2 0,3-22-6 0,8 11 6 0,-8-10-10 0</inkml:trace>
</inkml:ink>
</file>

<file path=ppt/ink/ink21.xml><?xml version="1.0" encoding="utf-8"?>
<inkml:ink xmlns:inkml="http://www.w3.org/2003/InkML">
  <inkml:definitions>
    <inkml:context xml:id="ctx0">
      <inkml:inkSource xml:id="inkSrc0">
        <inkml:traceFormat>
          <inkml:channel name="X" type="integer" min="-10000" max="10000" units="dev"/>
          <inkml:channel name="Y" type="integer" min="-10000" max="10000" units="dev"/>
          <inkml:channel name="F" type="integer" max="255" units="dev"/>
          <inkml:channel name="T" type="integer" units="dev"/>
        </inkml:traceFormat>
        <inkml:channelProperties>
          <inkml:channelProperty channel="X" name="resolution" value="1" units="1/dev"/>
          <inkml:channelProperty channel="Y" name="resolution" value="1" units="1/dev"/>
          <inkml:channelProperty channel="F" name="resolution" value="1" units="1/dev"/>
          <inkml:channelProperty channel="T" name="resolution" value="0" units="1/dev"/>
        </inkml:channelProperties>
      </inkml:inkSource>
      <inkml:timestamp xml:id="ts0" timeString="2023-03-21T04:38:35.702"/>
    </inkml:context>
    <inkml:brush xml:id="br0">
      <inkml:brushProperty name="width" value="0.05292" units="cm"/>
      <inkml:brushProperty name="height" value="0.05292" units="cm"/>
      <inkml:brushProperty name="color" value="#FF0000"/>
      <inkml:brushProperty name="antiAliased" value="0"/>
    </inkml:brush>
  </inkml:definitions>
  <inkml:trace contextRef="#ctx0" brushRef="#br0">2184 12907 0 0,'0'0'0'0,"12"-22"0"0,-12 11 0 0,11 11 0 0,0-11 0 0,0 11 1 0,-1 0-1 0,-10-11 0 0,10 22 0 0,-10-11 0 0,0 11 0 0,0 22 0 0,-10-12 0 0,0 12 0 0,-12-11 0 0,11 10 0 0,-11 1 0 0,1 0 0 0,21-12 0 0,-11 2 0 0,11-2 0 0,0 1-1 0,11 0 1 0,-1-12 0 0,1 1 0 0,11 1 0 0,31-24 0 0,2-9 0 0,0-1 0 0,-12 0 0 0,-11 22 0 0,-20 0 0 0,-1 0 0 0,-11 0 0 0,0 10 0 0</inkml:trace>
  <inkml:trace contextRef="#ctx0" brushRef="#br0" timeOffset="1">2392 12863 0 0,'0'-11'0'0,"0"-11"1"0,0 1-1 0,10 21 0 0,1 0 0 0,22-11 0 0,0 11 0 0,-1 11 0 0,12-11 0 0,-22 11 0 0,-2-1 0 0,-8 1 0 0,-1 0 0 0,-11 11 0 0,0-11 1 0,-23 11-1 0,-9-1 0 0,-1 12 0 0,12-22 0 0,9 0-1 0,3-11 1 0,9 12 0 0,9-12 0 0,3 9 0 0,21-9 0 0,0 11 0 0,-13 0 0 0,25 0 0 0,-13 0 0 0,11-11 1 0,-20 12-1 0,-13-12 0 0,-10 10 0 0,-21-10 1 0,-12 11-1 0,1-11 2 0,-12 10-1 0,-11-10 0 0,22 11-1 0,0-11 0 0,13 11 1 0,8-11-2 0,2 12 0 0,10-2-4 0,0 11 4 0,0 1 1 0</inkml:trace>
  <inkml:trace contextRef="#ctx0" brushRef="#br0" timeOffset="2">2630 14744 0 0,'-10'0'0'0,"10"0"0"0,0-11 0 0,0 11 0 0,22 0 0 0,-11 0 0 0,32-11 0 0,1 1 0 0,21 10 1 0,-11-22 0 0,-10 22-1 0,10-11 1 0,-10 0 0 0,-2 0 0 0,3-11 0 0,9 12 0 0,0-1 0 0,-10 11 0 0,-12-11 0 0,-11 11-2 0,-9 0 1 0,-1 0-1 0,-11 0 0 0,0 0-3 0,-11 0 3 0,-1 0 1 0,2 0-2 0</inkml:trace>
  <inkml:trace contextRef="#ctx0" brushRef="#br0" timeOffset="3">3098 14559 0 0,'0'-11'0'0,"0"1"0"0,0 10 0 0,0 0 0 0,10 0 0 0,2 0 0 0,10 0 1 0,-1 10 0 0,1 1-1 0,11 0 1 0,-11 0 0 0,10 0 1 0,-21 0-1 0,11-11 0 0,-11 11 0 0,-1-11 0 0,-10 11 2 0,-10-11 1 0,-13 10-1 0,2 12-2 0,-11-11 0 0,-12 11-2 0,23 0 2 0,-12-1-2 0,22-10 1 0,11 0-2 0,11 0-3 0,22-11-6 0,-12 0 8 0</inkml:trace>
  <inkml:trace contextRef="#ctx0" brushRef="#br0" timeOffset="4">5088 14288 13 0,'-12'-22'0'0,"-8"0"0"0,8-1-1 0,-9 13 1 0,10 0 0 0,-22-1 0 0,12 0 0 0,-13-12 0 0,-8-8 0 0,9 9 0 0,0 10-1 0,-10-9 1 0,-22 11-1 0,-1 10 1 0,-20 10 0 0,8 1 0 0,3-1-1 0,20-10 1 0,2 0-1 0,-2 0 1 0,0 23-1 0,-20 19 1 0,9 3-1 0,-11 9 1 0,2-11 0 0,20 12 0 0,12-1 0 0,21-10 0 0,1-1 0 0,9 11 0 0,12 1 1 0,0 10-1 0,12 0 1 0,21 2 0 0,10-2-1 0,11 0 1 0,32 0 0 0,2-11 0 0,9-12 0 0,24-8 0 0,-2-13 0 0,-10-21-1 0,21-21 1 0,-10-13 0 0,-12 3 0 0,2-13-1 0,-12 11 1 0,-11-10-1 0,10-1 0 0,-11 1-1 0,-8-10 0 0,-13 8-2 0,-23-9 2 0,-30 10 1 0,-12-32-1 0,-44 0 1 0,-10-22 1 0,-22 0-1 0,-22 0 1 0,-10 1 0 0,-12 20-2 0,-43 23 0 0,0 43-1 0,-12 0 2 0,45 22-1 0,10 22 0 0,22 32-1 0,0 44 0 0,77-77-3 0</inkml:trace>
  <inkml:trace contextRef="#ctx0" brushRef="#br0" timeOffset="5">7338 14048 0 0,'0'0'0'0,"-21"12"0"0,-11-12 0 0,-1 0 0 0,11 0 0 0,-10 0 0 0,10 0 0 0,-11 0 0 0,1 0 1 0,9 0-1 0,-10 0 0 0,13 0 0 0,-2 10 1 0,-1 1-1 0,-9-1 0 0,11 24 0 0,-24-13 1 0,3 1-1 0,9 0 1 0,1-1-1 0,10 1 1 0,-11-11-1 0,22 11 0 0,-1 0 1 0,-8-1-1 0,8 1 0 0,2 11 1 0,-13-12-1 0,13 12 1 0,-1-11-1 0,0 10 1 0,1 1-1 0,-13 0 1 0,23-12 0 0,0 12-1 0,12-11 0 0,-1 10 1 0,10-10-1 0,12 0 0 0,-22 0 0 0,22-1-1 0,-12 12 1 0,0-22 0 0,24 12 0 0,-24-3 0 0,23 2-1 0,-2-11 0 0,-9 11 1 0,0-11 0 0,11-1 0 0,-1-10 0 0,0 11-1 0,-10-11 1 0,11 0 0 0,-1 11-1 0,-10-11 1 0,11 0-1 0,-12 0 1 0,12 0-1 0,-2-11 0 0,3 0 1 0,-2-10-2 0,55-12 0 0,-54 22 2 0,-1 0 0 0,-10 0 0 0,10-10 0 0,1 10 0 0,-44 11 0 0</inkml:trace>
  <inkml:trace contextRef="#ctx0" brushRef="#br0" timeOffset="6">7350 14048 0 0,'0'0'0'0,"-87"43"0"0,11 12 0 0,-23 10 1 0,13 1-1 0,-1-12 1 0,11 0-1 0,22-10 1 0,32-12-4 0</inkml:trace>
  <inkml:trace contextRef="#ctx0" brushRef="#br0" timeOffset="7">6969 14255 0 0,'0'-11'0'0,"21"-12"0"0,-9 13 0 0,21 10 0 0,-1-10 0 0,33-1 0 0,-10-11 0 0,10-11 0 0,0 12 0 0</inkml:trace>
  <inkml:trace contextRef="#ctx0" brushRef="#br0" timeOffset="8">7676 14755 0 0,'-12'11'0'0,"-53"54"0"0,12-21 1 0,-13-1 0 0,1-10 0 0,0-11-1 0,0-22 1 0,10 0 0 0,12-22-1 0,-1 11 0 0,22-22 0 0,1 33 0 0,9-11 0 0,12 1 0 0,0-1-1 0,12 11 1 0,-1 0 0 0,-1 0-1 0,12 0 1 0,-22 0-3 0</inkml:trace>
  <inkml:trace contextRef="#ctx0" brushRef="#br0" timeOffset="9">9209 14048 0 0,'0'0'0'0,"-43"-32"0"0,10 21 1 0,-11 1 0 0,-11-2 1 0,-10 12 0 0,12 0 1 0,-13 12 0 0,12-2 0 0,-1 11 0 0,12 1-2 0,11 11-1 0,-12 0 0 0,12-1-1 0,-1 12 1 0,-1-1-1 0,2 1 1 0,-1 10-1 0,12 0 2 0,-11 1 1 0,-1 21 1 0,0-11 0 0,12-11 1 0,10 1 0 0,11-12 1 0,11 1-1 0,-1-12-1 0,22 12 2 0,1-1 0 0,22-9-1 0,0-3-2 0,-1-9 0 0,44 0 0 0,-33-11-1 0,11-1-1 0,-11-10 0 0,10-10-1 0,-8-1-1 0,9-11-1 0,-1-10 0 0,2-12-1 0,-1-10-1 0,-1 1 1 0,-19-3 0 0,-24 2 0 0,-22-11-1 0,-10-12-1 0,-10-10-1 0,-33 0 0 0,-12-10 2 0,-21-12 3 0,-22 32 1 0,1 34 1 0,-1 21 2 0,11 22 2 0,10 22-1 0,34 0 1 0,-12 22-3 0,12 10-3 0,11-1-4 0,9 3-2 0,13-24 7 0</inkml:trace>
  <inkml:trace contextRef="#ctx0" brushRef="#br0" timeOffset="10">11558 14233 7 0,'-12'0'3'0,"-21"-32"0"0,1 21 1 0,-1 0 0 0,1 0-1 0,-33-1 5 0,11 2-1 0,0-1 1 0,9 1-1 0,3-1 0 0,-2 11-2 0,11 0-4 0,-11 21-2 0,1 0 2 0,-12 24-1 0,13 9 0 0,-3 0 0 0,3 11 0 0,-2 12 0 0,22-12 1 0,12 11 0 0,10 11 0 0,20-22 0 0,25 0 2 0,-2-21-2 0,22-1 1 0,12-9 0 0,-1-3 1 0,11-19-1 0,11-2-1 0,-1 2 1 0,-10-12-2 0,-10-12 1 0,-2-20 0 0,-10-1 0 0,0-10 0 0,-10-12 0 0,0-10 1 0,-45 0 0 0,12-11 2 0,-22-11-3 0,-22 0 0 0,-33 0-2 0,2 0-1 0,-24 22 1 0,-21 20-1 0,0 24-2 0,1 21 1 0,-11 33-3 0,10 10-1 0,-12 12-5 0,12-1-5 0,11 11-3 0,1-10 0 0,21-12 16 0,11-10 1 0</inkml:trace>
  <inkml:trace contextRef="#ctx0" brushRef="#br0" timeOffset="11">8708 14679 0 0,'0'0'0'0,"0"-22"0"0,12 22 0 0</inkml:trace>
  <inkml:trace contextRef="#ctx0" brushRef="#br0" timeOffset="12">11330 14472 12 0,'0'0'1'0,"0"-21"2"0,0 21-4 0,0 10 2 0,0-10-1 0,-12 0-2 0,2 11-1 0,10-11 0 0,0 0 3 0,0 11-8 0</inkml:trace>
  <inkml:trace contextRef="#ctx0" brushRef="#br0" timeOffset="13">13058 14983 20 0,'0'0'0'0,"0"0"0"0,11 0 0 0,-11 12 0 0,10-12 0 0,-10 0 0 0,0 0 0 0,12 0 0 0,-12 0 0 0,0 0 0 0,11 0 0 0,-11 10-20 0</inkml:trace>
  <inkml:trace contextRef="#ctx0" brushRef="#br0" timeOffset="14">15406 14733 0 0,'0'-11'0'0,"0"1"0"0,0-1 0 0,12 11 0 0,-2-11 0 0,-10 0 0 0,12 0 0 0,-12-11 0 0,11 22 0 0,-11-11 0 0,0 22 0 0,-11-11 0 0,-1 22 0 0</inkml:trace>
  <inkml:trace contextRef="#ctx0" brushRef="#br0" timeOffset="15">12928 14875 18 0,'0'0'0'0,"0"0"2"0,11-10-2 0,-1 10 0 0,2 0-20 0</inkml:trace>
  <inkml:trace contextRef="#ctx0" brushRef="#br0" timeOffset="16">15373 14603 0 0,'23'-33'0'0,"-13"22"0"0,2 11 0 0,-2 0 0 0,-10 0 0 0</inkml:trace>
  <inkml:trace contextRef="#ctx0" brushRef="#br0" timeOffset="17">16232 14800 0 0,'33'20'0'0,"66"46"0"0,-46-34 0 0,35 11 1 0,-23-31-1 0,11-2 1 0,12-10-1 0,-12-22-1 0,22 1 1 0,-1-12-1 0,1 1 1 0,-12-12 0 0,2 1 0 0,-23-1 0 0,-21 1 0 0,-11-12 0 0,-23 1 0 0,-10 0 0 0,0 10 0 0</inkml:trace>
</inkml:ink>
</file>

<file path=ppt/ink/ink22.xml><?xml version="1.0" encoding="utf-8"?>
<inkml:ink xmlns:inkml="http://www.w3.org/2003/InkML">
  <inkml:definitions>
    <inkml:context xml:id="ctx0">
      <inkml:inkSource xml:id="inkSrc0">
        <inkml:traceFormat>
          <inkml:channel name="X" type="integer" min="-10000" max="10000" units="dev"/>
          <inkml:channel name="Y" type="integer" min="-10000" max="10000" units="dev"/>
          <inkml:channel name="F" type="integer" max="255" units="dev"/>
          <inkml:channel name="T" type="integer" units="dev"/>
        </inkml:traceFormat>
        <inkml:channelProperties>
          <inkml:channelProperty channel="X" name="resolution" value="1" units="1/dev"/>
          <inkml:channelProperty channel="Y" name="resolution" value="1" units="1/dev"/>
          <inkml:channelProperty channel="F" name="resolution" value="1" units="1/dev"/>
          <inkml:channelProperty channel="T" name="resolution" value="0" units="1/dev"/>
        </inkml:channelProperties>
      </inkml:inkSource>
      <inkml:timestamp xml:id="ts0" timeString="2023-03-21T04:38:35.738"/>
    </inkml:context>
    <inkml:brush xml:id="br0">
      <inkml:brushProperty name="width" value="0.05292" units="cm"/>
      <inkml:brushProperty name="height" value="0.05292" units="cm"/>
      <inkml:brushProperty name="color" value="#FF0000"/>
      <inkml:brushProperty name="antiAliased" value="0"/>
    </inkml:brush>
  </inkml:definitions>
  <inkml:trace contextRef="#ctx0" brushRef="#br0">19115 3751 13 0,'0'-11'0'0,"0"1"1"0,0 0 1 0,0-2 2 0,-11 1-1 0,11 11 0 0,0 0-2 0,0 11-1 0,-11 1 1 0,11 19 1 0,-11-20 0 0,11 0 1 0,-12 1 1 0,12-12 0 0,12 0 2 0,-12-12-4 0,11-10 1 0,0 1-2 0,0-1 1 0,-11 0 1 0,0 11 6 0,0 0 0 0,-11 11-3 0,0 11-3 0,0-11-3 0,11 22-1 0,-12-11 0 0,12 1-7 0,23-2-28 0,-1 0-5 0</inkml:trace>
  <inkml:trace contextRef="#ctx0" brushRef="#br0" timeOffset="1">20572 8144 13 0,'0'0'0'0,"0"-22"0"0,0 22 0 0,0 0 1 0,11 0 2 0,-1 22 1 0,-10 11 0 0,0 10 1 0,0-10 1 0,0 21 2 0,0-10 1 0,0 32-2 0,0-33-4 0,0 1-2 0,0-1 1 0,0-21-2 0,11-11-1 0,0-11-1 0,-1 0-2 0,2-11-7 0,-1-11-8 0,11-21 3 0,-2-1 14 0,-20 23-9 0</inkml:trace>
  <inkml:trace contextRef="#ctx0" brushRef="#br0" timeOffset="2">20713 8220 15 0,'-11'0'7'0,"-1"10"1"0,3 13-8 0,9 9 0 0,0 1 1 0,9 0 0 0,-9-1 2 0,12 12 3 0,-1-22 0 0,-1-1-2 0,23-10-2 0,-21-11-1 0,8 0 2 0,3-11 4 0,-13-32 1 0,2-1-4 0,-12-10-2 0,0 0-1 0,11-12 0 0,-11 12-1 0,-11 10 0 0,-1 12 0 0,2 22 0 0,-1-2 0 0,-1 24-4 0,2 9-3 0,-12 23-4 0,12-1-4 0,-13 0-1 0,13-10 3 0,10-1 11 0,0-10 1 0,0-11 1 0,22-11 0 0,-11 0-11 0</inkml:trace>
  <inkml:trace contextRef="#ctx0" brushRef="#br0" timeOffset="3">20963 8079 14 0,'0'0'0'0,"-22"0"15"0,12 11-13 0,10 10-1 0,0 33 2 0,0-10 0 0,10 0 1 0,1-22 0 0,10 10 1 0,-9-21 0 0,9 0-1 0,2 0-2 0,-2-22 3 0,-10 0 0 0,11-22 1 0,-11 1-3 0,-11-12-1 0,0 0-1 0,0 1-1 0,-11 0 0 0,-1-1-1 0,2 33-3 0,-1 1-4 0,-1 10-6 0,-8 0-4 0,8 32 2 0,-9-9 7 0,9 8 8 0,2-9 0 0,10-10-11 0</inkml:trace>
  <inkml:trace contextRef="#ctx0" brushRef="#br0" timeOffset="4">21213 7894 18 0,'-11'0'5'0,"1"-11"12"0,-1 11-13 0,-1 0-1 0,12-11-1 0,0 11-3 0,0 0 0 0,12 0-3 0,-1 11-8 0,-11 0-5 0,10 0 15 0,-10-11-10 0</inkml:trace>
  <inkml:trace contextRef="#ctx0" brushRef="#br0" timeOffset="5">21387 7764 12 0,'0'0'0'0,"0"-11"0"0,0 11 0 0,11 0 0 0,-11 11 0 0,0 21 1 0,0 12 3 0,-11 21 1 0,0 0-2 0,1 0 0 0,-2 0-3 0,2-10 0 0,-1-11-1 0,0-1-2 0,0-10-5 0,-1-13 5 0,3 3 2 0,-2-12 1 0,11 0-12 0</inkml:trace>
  <inkml:trace contextRef="#ctx0" brushRef="#br0" timeOffset="6">21529 8264 51 0,'0'0'0'0,"-33"-11"38"0,21 11-39 0,12 0-1 0,0-11-3 0,12 11-13 0,-1 0-4 0,-11 11 1 0,10-11 13 0,2 0-4 0</inkml:trace>
  <inkml:trace contextRef="#ctx0" brushRef="#br0" timeOffset="7">11253 7425 23 0,'0'0'0'0,"-10"-9"0"0,10-2 0 0,0 0 0 0,0 0 1 0,10 0-1 0,12-1 0 0,-11 2 0 0,11-11 1 0,-12-1-1 0,12 0 0 0,0-21 0 0,11-12 0 0,32-43 0 0,54-86 0 0,45-77-15 0</inkml:trace>
  <inkml:trace contextRef="#ctx0" brushRef="#br0" timeOffset="8">27748 17397 255 0</inkml:trace>
  <inkml:trace contextRef="#ctx0" brushRef="#br0" timeOffset="9">10720 7568 22 0,'0'-22'0'0,"12"11"-1"0,-2 11-20 0</inkml:trace>
  <inkml:trace contextRef="#ctx0" brushRef="#br0" timeOffset="10">16440 8720 44 0,'-33'-32'24'0,"23"21"-27"0,10 0-20 0,20 0 1 0,25-21 13 0,-34 21-2 0</inkml:trace>
  <inkml:trace contextRef="#ctx0" brushRef="#br0" timeOffset="11">18972 9547 22 0,'0'0'1'0,"0"0"0"0,0 0-1 0,12-22-3 0,-1 11-3 0,-11 0 4 0,0 0 2 0,0-10-13 0</inkml:trace>
  <inkml:trace contextRef="#ctx0" brushRef="#br0" timeOffset="12">18539 7568 8 0,'0'0'0'0,"0"-44"2"0,0 12-1 0,0-1 0 0,0 22 4 0,0-12 0 0,10 14-2 0,0 9-2 0,2 0-1 0,21 0 1 0,-23 9-2 0,12 3 1 0,0 21 0 0,-11 0 0 0,-11 32 0 0,0 11 0 0,-11 44 0 0,11-1 1 0,-11 12 0 0,11 20 1 0,0 2 0 0,0 10-2 0,22-11 0 0,0-9 0 0,-1-25-1 0,11-8 1 0,1-35-1 0,11-20 0 0,-23-1 0 0,12-21 1 0,-1-1-1 0,-20 1 0 0,-12-1 0 0,0 1 1 0,-12 11 1 0,2 10 0 0,10 11 0 0,-10 22 0 0,10 0 1 0,10 44-2 0,0-13 0 0,2-8 0 0,9-1-1 0,-9-11 1 0,-1-22-1 0,-11 0 0 0,0-11-1 0,0-22-9 0,-11 1 5 0,-1-21-3 0</inkml:trace>
  <inkml:trace contextRef="#ctx0" brushRef="#br0" timeOffset="13">19571 10634 27 0,'0'0'21'0,"-10"-11"-42"0,10 11 3 0,21-11 9 0</inkml:trace>
  <inkml:trace contextRef="#ctx0" brushRef="#br0" timeOffset="14">18789 10895 46 0,'11'-33'2'0,"54"-97"12"0,-23 86-10 0,-9 55-16 0,-21 66-24 0,-1-34 18 0</inkml:trace>
  <inkml:trace contextRef="#ctx0" brushRef="#br0" timeOffset="15">23258 13396 0 0,'0'0'0'0,"0"0"0"0,0-12 0 0,0 12 0 0,10 0 0 0,1 0 0 0,0 12 0 0,-1-1 0 0,2 0 0 0,-1 0 0 0,-1 9 0 0,-10-8 0 0,12-1 0 0,-2-11 0 0,0 11 0 0,2-11 0 0,-1 0 0 0,-11-11 0 0,10 0 0 0,-10-1 0 0,12-8 0 0,-12-2 0 0,0 11 0 0,0-1 0 0,-12 12 0 0,2 0 1 0,-13 12-1 0,-19 10 0 0,9-1-1 0,11 1 1 0,1 0 0 0,21 0 0 0,-12-13 0 0,12 14 0 0,0-12 0 0,12-11 0 0,9 11 0 0,1-11 0 0,0-11 1 0,11-11-1 0,-13 1 0 0,3-1 0 0,-13 0 0 0,2 0 0 0,-12-10 0 0,0 21 1 0,-12-11-1 0,2 11 0 0,-23 11 1 0,1 11-1 0,-1-1 0 0,11 2 0 0,12-1 0 0,10 11 0 0,0-12-1 0,0 0 1 0,10 13 0 0,12-12 1 0,0 0-1 0,-11-11-1 0,21 0 1 0,-22-11 0 0,13 11 0 0,-23-11 0 0,10-12 1 0,-10 13-1 0,-10 0 1 0,-1-12 3 0,-1 22-1 0,-8-11-1 0,8 22-2 0,-9 11-2 0,9 21-9 0</inkml:trace>
</inkml:ink>
</file>

<file path=ppt/ink/ink23.xml><?xml version="1.0" encoding="utf-8"?>
<inkml:ink xmlns:inkml="http://www.w3.org/2003/InkML">
  <inkml:definitions>
    <inkml:context xml:id="ctx0">
      <inkml:inkSource xml:id="inkSrc0">
        <inkml:traceFormat>
          <inkml:channel name="X" type="integer" min="-10000" max="10000" units="dev"/>
          <inkml:channel name="Y" type="integer" min="-10000" max="10000" units="dev"/>
          <inkml:channel name="F" type="integer" max="255" units="dev"/>
          <inkml:channel name="T" type="integer" units="dev"/>
        </inkml:traceFormat>
        <inkml:channelProperties>
          <inkml:channelProperty channel="X" name="resolution" value="1" units="1/dev"/>
          <inkml:channelProperty channel="Y" name="resolution" value="1" units="1/dev"/>
          <inkml:channelProperty channel="F" name="resolution" value="1" units="1/dev"/>
          <inkml:channelProperty channel="T" name="resolution" value="0" units="1/dev"/>
        </inkml:channelProperties>
      </inkml:inkSource>
      <inkml:timestamp xml:id="ts0" timeString="2023-03-21T04:38:35.856"/>
    </inkml:context>
    <inkml:brush xml:id="br0">
      <inkml:brushProperty name="width" value="0.05292" units="cm"/>
      <inkml:brushProperty name="height" value="0.05292" units="cm"/>
      <inkml:brushProperty name="color" value="#FF0000"/>
      <inkml:brushProperty name="antiAliased" value="0"/>
    </inkml:brush>
  </inkml:definitions>
  <inkml:trace contextRef="#ctx0" brushRef="#br0">24595 7155 15 0,'0'0'0'0,"-11"0"0"0,0 0 0 0,0 0 0 0,11 0 0 0,0 10-1 0,0 1 1 0,0 12 0 0,0-2-1 0,0-21-12 0</inkml:trace>
  <inkml:trace contextRef="#ctx0" brushRef="#br0" timeOffset="1">24693 8188 16 0,'0'0'0'0,"-11"11"8"0,11-11-5 0,-12 10-1 0,12-10-2 0,0 0-6 0,-10 11-2 0,10 11 6 0,10 11 2 0,-10-23-13 0</inkml:trace>
  <inkml:trace contextRef="#ctx0" brushRef="#br0" timeOffset="2">12558 4687 13 0,'0'0'0'0,"0"-22"9"0,0 0-5 0,10 1-3 0,2 9 1 0,9-10-2 0,11-21-1 0,35 0-9 0,19-44 3 0,-64 65-4 0</inkml:trace>
  <inkml:trace contextRef="#ctx0" brushRef="#br0" timeOffset="3">13994 5241 11 0,'0'0'0'0,"9"0"7"0,-9 0 9 0,12 0 2 0,-12 0 2 0,0 0 4 0,11 11 0 0,-11 0-4 0,0 10-7 0,-11 12-3 0,-1 0-2 0,3 10-4 0,-2 1-2 0,11-1 0 0,-12-21-1 0,12 11-1 0,12-23 0 0,-12 2 0 0,20-12 0 0,3 0 1 0,-1-22 2 0,11 0 0 0,-1-11-1 0,-10 11 0 0,-1 12-2 0,-10 10 1 0,-11 0-2 0,11 0 0 0,-11 0-2 0,0 10-6 0,0-10-8 0,0 0-14 0,-11 11-23 0,11-11 3 0,0 0 37 0,0 11 3 0</inkml:trace>
  <inkml:trace contextRef="#ctx0" brushRef="#br0" timeOffset="4">14081 5306 16 0,'0'0'0'0,"0"-11"43"0,0 11-7 0,0 0 21 0,0 11-47 0,0 22-5 0,0-10-4 0,10 52-2 0,1-32-8 0,10 12-21 0,-9-23-28 0,9 12 8 0,1-23 41 0,-12 0-2 0</inkml:trace>
  <inkml:trace contextRef="#ctx0" brushRef="#br0" timeOffset="5">14319 5567 9 0,'0'0'3'0,"0"-10"10"0,0-2 15 0,0 12 3 0,0 12-6 0,12-2-12 0,-12 1-4 0,0 11-3 0,0 21-5 0,0-21-1 0,0 0 0 0,0-11-4 0,0 9-13 0,10-8-24 0,-10-1-8 0,10-11 33 0,2 0 5 0</inkml:trace>
  <inkml:trace contextRef="#ctx0" brushRef="#br0" timeOffset="6">14514 5023 12 0,'0'0'0'0,"0"0"14"0,-10 0 11 0,0 22-2 0,10 11 0 0,-11 21-6 0,11 1-8 0,0 10-1 0,11 0-4 0,21-11-2 0,-10-10-2 0,22-32 2 0,-12-2 1 0,1-10 3 0,-1-22-2 0,-10 11-3 0,-11-11 2 0,-11-10-1 0,0 21 1 0,-11-11 0 0,-1 11-1 0,-8 0-1 0,8 11-1 0,-9 11-1 0,9 11-5 0,2 0-7 0,-1-1-18 0,11 12-24 0,-11-10 10 0,11-2 40 0,0-21-6 0</inkml:trace>
  <inkml:trace contextRef="#ctx0" brushRef="#br0" timeOffset="7">14983 5362 61 0,'0'0'28'0,"11"9"16"0,-11-9-9 0,0 11-26 0,0-11-8 0,0 0-2 0,0 0-30 0,0-20-49 0,0 8 24 0,0 1 46 0</inkml:trace>
  <inkml:trace contextRef="#ctx0" brushRef="#br0" timeOffset="8">13754 4741 11 0,'0'0'0'0,"0"-33"0"0,0 22 1 0,0-10 0 0,11 10 5 0,-11-1 2 0,0 2 3 0,0 10 0 0,0 10 13 0,0 2-20 0,-11 10-3 0,11-1-1 0,0 23 2 0,11-1-3 0,-11 1 1 0,22-2-1 0,-11 13 0 0,-1-11-5 0,-10-1-11 0,0 1-16 0,0-11 23 0,0-12 10 0,-10-10-1 0,10-11-9 0</inkml:trace>
  <inkml:trace contextRef="#ctx0" brushRef="#br0" timeOffset="9">13700 5034 9 0,'0'0'2'0,"0"-11"-2"0,10 1 2 0,2 10 3 0,-12 0 2 0,11 0 2 0,-11 10 0 0,9 12-2 0,-9 0-4 0,0 0-1 0,0 10-2 0,12-10 0 0,-1-11-1 0,-11-11 1 0,0 0 0 0,10-11 1 0,-10-11-1 0,12 1 1 0,-12-12-1 0,0 11 0 0,0 0 1 0,0 12-1 0,0-1 1 0,0 11-11 0,0 11-12 0,0-11 8 0,0 10 13 0,0-10-10 0</inkml:trace>
  <inkml:trace contextRef="#ctx0" brushRef="#br0" timeOffset="10">16299 6665 21 0,'-11'-32'15'0,"0"10"-11"0,-11 22-5 0,22 0-5 0,0 11-4 0,10 0 0 0,2 0 6 0,-1-2-5 0</inkml:trace>
  <inkml:trace contextRef="#ctx0" brushRef="#br0" timeOffset="11">16385 6774 15 0,'0'-11'1'0,"-21"0"-1"0,10 11 0 0,0-11 0 0,-1 11 0 0,12-10 0 0,0 10 0 0,12-11 0 0,-12 0 0 0,11 11 0 0,0 0 0 0,0 0-16 0</inkml:trace>
  <inkml:trace contextRef="#ctx0" brushRef="#br0" timeOffset="12">21659 6622 11 0,'0'0'0'0,"0"0"0"0,0 0 0 0,0 0 0 0,11-11 0 0,-11 11 1 0,10 0-1 0,-10-11 0 0,0 11 0 0,0 0 0 0,0 0 0 0,0 0 0 0,12-12 0 0,-12 12 0 0,0 0 0 0,0 0 0 0,11 0 0 0,-11 0 0 0,11 0 0 0,-1 0 0 0,-10 0-1 0,11 0-10 0</inkml:trace>
  <inkml:trace contextRef="#ctx0" brushRef="#br0" timeOffset="13">16277 6644 14 0,'0'0'-1'0,"-12"9"2"0,12 3-1 0,-10-12 0 0,10 11 0 0,0-11 0 0,10 0 0 0,2 0 0 0,10-11 0 0,-1-1 0 0,-11 3 0 0,2 9 0 0,-12 0 0 0,0 0 0 0,0 9-1 0,-12 3 1 0,12-12-6 0</inkml:trace>
  <inkml:trace contextRef="#ctx0" brushRef="#br0" timeOffset="14">13602 7622 12 0,'0'0'3'0,"-22"-11"7"0,11 0-19 0,1 1 2 0,-1-1 6 0,0 11 1 0,-1-11-1 0,2 0-6 0</inkml:trace>
  <inkml:trace contextRef="#ctx0" brushRef="#br0" timeOffset="15">12786 7818 44 0,'0'0'0'0,"-10"-11"48"0,-1 0-46 0,11 11-1 0,11 0-1 0,21-11 0 0,1 11 0 0,9-11 2 0,3 1 3 0,20-1 0 0,0 11-1 0,1-11-4 0,-12 11 0 0,0-11 0 0,11 11-1 0,-21-11 1 0,0 0-1 0,-12 0 1 0,1 0 0 0,-23 11 0 0,12-10-1 0,-12-1-1 0,-10 0-6 0,0 0-15 0,12 0-22 0,-24 0 23 0,2 0 21 0,0 11-6 0</inkml:trace>
  <inkml:trace contextRef="#ctx0" brushRef="#br0" timeOffset="16">13211 7524 17 0,'-22'-11'23'0,"0"11"-1"0,11 0-18 0,-1 0 0 0,12 0 1 0,12-10-2 0,10 10 0 0,11-11 2 0,-1 11 1 0,12 0-3 0,10 0 0 0,-21 0-3 0,10 11 1 0,-10-1-2 0,-1 12 2 0,-10-11 1 0,-1 11 0 0,-9-11 2 0,-1 0-2 0,0-1 1 0,-11 12 0 0,10-11 1 0,-10 0 2 0,-10 11 1 0,-1-1-2 0,-12 12 0 0,-10-11-2 0,1 10-1 0,11-10-1 0,-1-11 1 0,11 0-3 0,11-11 1 0,-12 0-3 0,24 0-17 0,9-22 2 0,2 11-13 0,-1-10-15 0,21 10 23 0,-21-11 15 0</inkml:trace>
  <inkml:trace contextRef="#ctx0" brushRef="#br0" timeOffset="17">19485 7492 8 0,'-11'0'0'0,"11"0"1"0,-11 0-2 0,11 0 1 0,11 0 0 0,-11 0 0 0,0 0 0 0,11 0 0 0,-11 0 0 0,0 0 1 0,0 0-1 0,0 11 3 0,0-11-1 0,0 10 0 0,0 1-2 0,0 0 1 0,0 0 0 0,0 0 0 0,0-11-1 0,0 11 1 0,0 0 0 0,10 0-1 0,-10 10 1 0,11-10-2 0,-1 0 1 0,13 0 0 0,-12 0-1 0,0 0 1 0,10 0-1 0,-10-11 1 0,-1 0 0 0,2 0 0 0,-1 0 0 0,-11-11 0 0,10 0 0 0,-10 0 0 0,0 0 0 0,12-11 0 0,-12 1 1 0,0-1 0 0,0 11 2 0,11-11-1 0,-11 11-2 0,-11-10 0 0,11 10 1 0,-12 0 0 0,12 0 1 0,-10 0-2 0,-1 0 3 0,-1 0 2 0,2-1 2 0,-1 3-1 0,0 9-2 0,1 0 1 0,-12 0-1 0,11 9-3 0,-11 14 0 0,11-1-1 0,1 0 0 0,-1-1 0 0,11 12-1 0,-11 0-1 0,11-22-5 0,11 10-15 0,-11-10-2 0,21 0 22 0,-10 0-6 0</inkml:trace>
  <inkml:trace contextRef="#ctx0" brushRef="#br0" timeOffset="18">20028 7448 8 0,'0'0'1'0,"-11"0"-1"0,11 0 0 0,0 0 0 0,0-11 0 0,0 11 0 0,0 0 0 0,0 0 3 0,0 0-3 0,0 0 0 0,11 0 0 0,-11 11 0 0,0-11 3 0,0 22 3 0,11 0 0 0,-11 21-1 0,0-10-1 0,0 10-2 0,0-10 0 0,0-11-1 0,22-11-1 0,-22-11 0 0,11 0 0 0,-1-11 1 0,-10-22-1 0,0-10 1 0,-10-1 1 0,-1 11 0 0,-1-10 0 0,2 21-2 0,-1 11 3 0,11 11-1 0,0 0-1 0,-11 0-2 0,11 11 0 0,0 11 1 0,-11 0 0 0,11-1 0 0,0 1 0 0,0 11-2 0,0-11-9 0,11 10-15 0,-11 1 20 0,0-11-2 0</inkml:trace>
  <inkml:trace contextRef="#ctx0" brushRef="#br0" timeOffset="19">15157 2533 70 0,'0'0'61'0,"-12"0"-53"0,-9 0-13 0,9 11 3 0,12 22 1 0,12 10 1 0,21 23-2 0,0-1-2 0,-1 11 1 0,12 22 3 0,-2 53-1 0,-30-41 2 0,-1 9 2 0,-11 1 0 0,-23-11-1 0,2 0 2 0,0-22-5 0,10-11 0 0,-11-44-3 0,22-10-25 0,0-32-35 0,-11-45 41 0,11-20 11 0</inkml:trace>
  <inkml:trace contextRef="#ctx0" brushRef="#br0" timeOffset="20">15276 2338 90 0,'0'0'53'0,"-10"0"-43"0,-1-11-9 0,11 22-2 0,32 11-1 0,22-1-4 0,23 1-13 0,10-11-11 0,22 11-3 0,10-22 19 0,12 10 12 0,-1-10 2 0,22 0 1 0,1-10 5 0,63-12 4 0,-30 0-8 0,21-1-3 0,9-8 0 0,13 9-1 0,11 10-4 0,-13-9 3 0,-19 11 1 0,-45-1 2 0,-11 11 1 0,22-11 1 0,21 11-2 0,12 0-3 0,-1 0-1 0,12 0 0 0,-11 0-1 0,-1 0 3 0,1-12 1 0,0 2-3 0,-2-1 2 0,-8 1 1 0,-1-2 1 0,-33 12 2 0,-11-10 1 0,-22 20-1 0,-32 2-2 0,0-2 2 0,-23 1 0 0,-10-1-1 0,1 2 1 0,-1-12 0 0,-21 0 1 0,22 0 2 0,-34 0 0 0,-10-12-2 0,-1 12 0 0,-9-10 0 0,-12 10 0 0,11-11 0 0,-11 11 2 0,0 0-3 0,0 0-2 0,0 11 0 0,10 43 0 0,12 1 0 0,0 10 2 0,-11 0 0 0,11 33-1 0,-2 0 2 0,3 11-1 0,-13 33-1 0,23-2-1 0,-22-20-1 0,10-22-2 0,-9-11 2 0,9-22 4 0,1 0-2 0,0-21 2 0,-11-1 0 0,-1 1 0 0,-10-1 3 0,0-21-4 0,-10-22-2 0,-13 11 0 0,-9-22-1 0,-11 11 0 0,-22 0-3 0,0-11 0 0,-11 11 3 0,-11 11 0 0,-11-11 1 0,0 11-1 0,0-11 1 0,-11 0 1 0,-11 0 2 0,1 0-1 0,0 0-1 0,-24 0 0 0,-8-11-1 0,-12 11-1 0,0 0 2 0,-34 11-1 0,2 12 2 0,-11 8 1 0,-2-9-2 0,-9 21-1 0,11-21-4 0,-11 11 0 0,10-11-5 0,22 0 3 0,-11-12 4 0,12 1 4 0,-1-1 5 0,11-10 4 0,-56 23 0 0,90-12-10 0,-78-1-4 0,88 11 1 0,-76-9-4 0,41-12 0 0,2 0 5 0,23 0 1 0,-1 0 1 0,-1-12 2 0,1 12-1 0,9 0-1 0,2-10 0 0,11 10 2 0,0 0 3 0,-1 0-2 0,22 10-6 0,0 2-4 0,22-1-13 0,32 0-36 0,23-11 31 0,9 0 13 0</inkml:trace>
  <inkml:trace contextRef="#ctx0" brushRef="#br0" timeOffset="21">14679 1870 8 0,'0'0'0'0,"0"0"1"0,0-11-1 0,0 0 0 0,0-10 0 0,0-1 0 0,0 11 0 0,-12 0 1 0,12-11-1 0,0 22 1 0,-10-10 1 0,10 10 2 0,-11 0 1 0,-1 10 1 0,12 1 0 0,-10 11-1 0,-1 11-2 0,11 10-2 0,0 2-1 0,11-3-1 0,-1-19 0 0,13-2 0 0,-1-11 2 0,10 1 0 0,-11-22-1 0,2 1 0 0,-13-23 0 0,12 0 2 0,-12-10 5 0,-10 10 2 0,-10-10 2 0,-22 21-1 0,-12 0-1 0,0 11-7 0,1 22-3 0,-12 22-3 0,12 0-10 0,11 21-21 0,21-11 9 0,11-10 24 0,11-21-8 0</inkml:trace>
  <inkml:trace contextRef="#ctx0" brushRef="#br0" timeOffset="22">21800 1696 0 0,'0'0'0'0,"0"0"0"0,0 0 0 0,0 0 0 0,10 0 0 0,-10 0 0 0,12 0 0 0,-12 0 0 0,11-11 0 0,0 0 0 0,0 1 0 0,-11-1 0 0,0 0 0 0,-11 0 1 0,11 0 1 0,-11-11 0 0,11 22 1 0,-11-10-2 0,11 10 2 0,0 0 0 0,0 10 0 0,0 23-3 0,0 0 1 0,0 10-2 0,-12 1-5 0,12 10-3 0,0-21 6 0,0-12 3 0,0-10 0 0,0-11 0 0</inkml:trace>
  <inkml:trace contextRef="#ctx0" brushRef="#br0" timeOffset="23">22061 1620 2 0,'0'0'9'0,"0"0"-1"0,-10 22-7 0,10 0-1 0,-11 10-3 0,11-10-3 0,11 0-2 0,10-11 5 0,0-1 3 0,2-10 0 0,-1-21 0 0,-2-1 0 0,-8 0 0 0,-1-32 3 0,-11 32 0 0,-23-10 1 0,-9 10-1 0,-11 0-1 0,11 22-3 0,-12 0-1 0,12 11-3 0,-1 11-1 0,0-1 5 0,22 1 1 0,1-11 0 0</inkml:trace>
  <inkml:trace contextRef="#ctx0" brushRef="#br0" timeOffset="24">22343 1598 0 0,'0'0'0'0,"0"0"6"0,12 0 4 0,-12 11-1 0,0 0-7 0,0 0-3 0,11 11-1 0,11-11 0 0,-2-11 0 0,3 0 3 0,10 0 1 0,-1-11 1 0,-10-11-1 0,-1-11 0 0,2 12 3 0,-13-12 2 0,-10 11 2 0,-21 1-1 0,-12 10-2 0,1 0-4 0,-13 11-4 0,3 0-4 0,-14 22-6 0,3-12-13 0,-2 12 3 0,1 11 22 0,43-22 0 0</inkml:trace>
  <inkml:trace contextRef="#ctx0" brushRef="#br0" timeOffset="25">17560 2805 5 0,'0'0'2'0,"0"-11"-2"0,-11-21 0 0,11 10-7 0</inkml:trace>
  <inkml:trace contextRef="#ctx0" brushRef="#br0" timeOffset="26">17419 2588 7 0,'0'0'0'0,"0"-33"3"0,0 1 7 0,10-1-2 0,0-11-1 0,2 12-1 0,-1-13 0 0,11 14-1 0,-11-3 5 0,-1 13 20 0,-10 21-12 0,0 0-4 0,0 33-4 0,0 11-3 0,0 53-3 0,11 1-1 0,0 11-2 0,-1 12 0 0,13 40-3 0,10 3 2 0,-12-23 0 0,0-10 1 0,2-23-1 0,-12 1 0 0,10-11-2 0,-11-10-1 0,13-13-4 0,-12-20-9 0,0-12-11 0,11-11-23 0,-1-21 15 0,23-11 32 0,-23-11-3 0</inkml:trace>
  <inkml:trace contextRef="#ctx0" brushRef="#br0" timeOffset="27">20006 2283 3 0,'0'0'0'0,"0"0"2"0,0-10 3 0,0-1 1 0,0 11 3 0,0-11 2 0,0 11-1 0,-10 0 0 0,10 0 1 0,-12 32 1 0,12 23-1 0,0 32 1 0,0 11-3 0,0-11-2 0,-10 54 2 0,10 23-5 0,0-3-3 0,0-40 1 0,0-13-3 0,0-21-4 0,10-10-10 0,-10-12-7 0,12-11-12 0,-12-21-7 0,0-1 31 0,0-32 4 0</inkml:trace>
  <inkml:trace contextRef="#ctx0" brushRef="#br0" timeOffset="28">17136 1827 8 0,'0'0'0'0,"0"0"7"0,-12 0-3 0,2-11 3 0,-1 11-7 0,-1 0 1 0,12 0-2 0,0 0 2 0,0-11 2 0,0 11 9 0,-9-11 5 0,9 0-3 0,0 11-6 0,0-11-7 0,9 0-2 0,-9 11 0 0,12-10 1 0,9-1 0 0,-9 11 0 0,-1 0 1 0,-11 11 2 0,10-1 1 0,2 1-1 0,-12 11-1 0,0 0-1 0,0 10 0 0,0-10 0 0,0 11 0 0,0-11 0 0,0-1 0 0,0-10-1 0,0 12 0 0,0-23 1 0,0 0-1 0,10 0-1 0,0 0-5 0,2 0-5 0,10-23-17 0,-11 12 0 0,11-10 11 0,-1-1 15 0,-10 0-5 0</inkml:trace>
  <inkml:trace contextRef="#ctx0" brushRef="#br0" timeOffset="29">17321 1772 38 0,'0'0'36'0,"-12"0"-27"0,12 0-8 0,-10-11-1 0,-1 11-5 0,11 0 1 0,0 0 2 0,11 0 2 0,-11 11 1 0,10-11 3 0,2 11 3 0,-12 0-4 0,11 0-3 0,-11 0 1 0,10-11-1 0,-10 11 0 0,11-11 1 0,-11 11 2 0,11-11 1 0,-1 10-1 0,2 1-3 0,-1-11 0 0,-1 11-2 0,2 0 1 0,8-11 1 0,-8 11 0 0,-12 0 1 0,0 1 0 0,0 8 1 0,-12-9-1 0,-8 11-2 0,8-10-6 0,-9-2-13 0,9 1-20 0,2-11 15 0,-1-11 23 0,11 1-5 0</inkml:trace>
  <inkml:trace contextRef="#ctx0" brushRef="#br0" timeOffset="30">17309 1783 21 0,'0'0'0'0,"0"0"65"0,-10 0-52 0,10 0-10 0,10-11-5 0,23 0-3 0,11-21-14 0,9 10-8 0,13-21-3 0,-1 10 17 0,-21 0 7 0</inkml:trace>
  <inkml:trace contextRef="#ctx0" brushRef="#br0" timeOffset="31">19799 1718 3 0,'0'0'-1'0,"0"0"1"0,0 0 0 0,-10 0 0 0,10 0 0 0,0-11 1 0,0 11 0 0,0 0 2 0,0-11 3 0,0 11 1 0,-11 0 1 0,-1 0-3 0,12 11-1 0,-10 0 0 0,-1 0 2 0,-10 21 1 0,10 1-3 0,-11 0-3 0,11 21 0 0,-1-10-1 0,3-12-2 0,9 1 0 0,9-12-2 0,3-10 1 0,-1 0 0 0,-1-11 2 0,13 0 0 0,-13-11 2 0,-10 0 1 0,11 1 1 0,-11-1 1 0,0 1-2 0,0-13 0 0,0 23-2 0,0-11-1 0,-11 11 0 0,11-11-2 0,0 11-1 0,0 0-2 0,0 11-8 0,0 0-3 0,0 0 9 0,11 1 7 0,0 9 1 0,22-21-3 0</inkml:trace>
  <inkml:trace contextRef="#ctx0" brushRef="#br0" timeOffset="32">20061 1685 2 0,'0'0'0'0,"0"0"5"0,-12-11 2 0,12 11 8 0,-10 0-9 0,10 0 0 0,-11 0-1 0,11 0-2 0,0 11-1 0,0-11 1 0,11 0-3 0,-1-11-1 0,2 11 0 0,9-10 0 0,1-1 1 0,-12 0 1 0,2 0 0 0,-1 0 3 0,-1 11 3 0,-10 0-3 0,0 0 2 0,0 11-2 0,0 11-1 0,0-1-3 0,0 12 0 0,0 0 1 0,0-1-2 0,-10 12 0 0,10-12 0 0,0-10 1 0,0 11-3 0,10-21-4 0,-10-2-5 0,0 0-5 0,0-10-3 0,0 11 6 0,0-22 10 0,0 1 4 0,0 0-2 0</inkml:trace>
  <inkml:trace contextRef="#ctx0" brushRef="#br0" timeOffset="33">19897 1925 10 0,'0'0'12'0,"12"0"48"0,-2-10-61 0,34-13-14 0,-1-10-27 0,12 1 20 0,-23 10 20 0</inkml:trace>
  <inkml:trace contextRef="#ctx0" brushRef="#br0" timeOffset="34">21050 7655 6 0,'-12'0'1'0,"12"-11"-1"0,-9 0 0 0,9-11 0 0,0 1 0 0,0-1 0 0,9 0 0 0,3 11 0 0,-12 0 0 0,0 11 2 0,-12 11 0 0,3 11 1 0,-2 0 0 0,11 10-1 0,0-10 0 0,0 22 1 0,11-12-2 0,-2 1 1 0,3-11 0 0,9-12-1 0,2-10 0 0,-1-10-2 0,-2-1-1 0,3-22-3 0,-13-21-1 0,13 10 2 0,-2 1 2 0,-21-1 1 0,-11 22 1 0,-10 1 1 0,-12 21 2 0,-11 11 0 0,1 10-3 0,-12 1-2 0,12 22-5 0,11-1 6 0,10 1-6 0</inkml:trace>
  <inkml:trace contextRef="#ctx0" brushRef="#br0" timeOffset="35">21050 7981 7 0,'0'-11'2'0,"0"11"-2"0,0 0 1 0,0 0-1 0,0 0 0 0,11 0 0 0,-1 0 1 0,-10 0-1 0,23 0 1 0,-13-11 1 0,12-9 0 0,0 8 0 0,-11 1-1 0,-11 22 0 0,0 1 1 0,-11 8 0 0,-11 13 1 0,-10 10 3 0,9 1 2 0,2-12-3 0,9 1-3 0,3-12-3 0,9-9-3 0,9-12 1 0,14 0 1 0,10 0 1 0,-11-22 0 0,21 11-1 0,-10-11-2 0,-1-10-6 0,1 11 0 0,-11 9 9 0,-2-10-8 0</inkml:trace>
  <inkml:trace contextRef="#ctx0" brushRef="#br0" timeOffset="36">21354 7916 19 0,'-10'0'15'0,"-12"11"-17"0,11 1 2 0,-1-3 0 0,12 2-1 0,-9-11-2 0,9 11 1 0,9-11 1 0,-9 0 2 0,12 0-1 0,-12 0 0 0,11 0-1 0,0-11-1 0,0 11 2 0,-1-11 0 0,2 11-1 0,-2 0 2 0,1 11 0 0,-11 0 1 0,11 0-1 0,0 12 1 0,-11 8 1 0,0-9-1 0,-11 0 1 0,0 10-1 0,0-9 0 0,-11 8-2 0,12-19-2 0,-1-1-6 0,0-11-9 0,0 0 12 0,-10-23 4 0,10 2-7 0</inkml:trace>
  <inkml:trace contextRef="#ctx0" brushRef="#br0" timeOffset="37">21267 7992 9 0,'0'0'2'0,"12"-11"4"0,-1 0 2 0,-2 0 0 0,3 0-4 0,10 2-3 0,-1-3-2 0,12-10-2 0,11 0-8 0,9-21-3 0,3-1 13 0,-35 33-7 0</inkml:trace>
  <inkml:trace contextRef="#ctx0" brushRef="#br0" timeOffset="38">17647 3785 10 0,'0'0'0'0,"-22"-12"0"0,11 12 0 0,11-11 0 0,0 11 0 0,11 0-1 0,-11-11 1 0,10 11-9 0</inkml:trace>
  <inkml:trace contextRef="#ctx0" brushRef="#br0" timeOffset="39">17755 4023 7 0,'0'0'0'0,"-21"-33"3"0,10 23-3 0,0-1 0 0,-1 11 0 0,12 0 0 0,0 0-1 0,12 0 1 0,-1 0-9 0</inkml:trace>
  <inkml:trace contextRef="#ctx0" brushRef="#br0" timeOffset="40">17832 4023 15 0,'0'0'0'0,"-33"-43"7"0,22 32-7 0,0 0-4 0,22 11-3 0,0 11 6 0,0-11-9 0</inkml:trace>
  <inkml:trace contextRef="#ctx0" brushRef="#br0" timeOffset="41">23192 7939 7 0,'0'0'0'0,"-12"-12"0"0,2 12 0 0,0-11 1 0,-1 0-1 0,11 0 1 0,-11 0-1 0,11 0 0 0,0 11 2 0,0 0 2 0,-11 0-1 0,-1 22 0 0,2 0-2 0,-1 10 0 0,-21 12-1 0,20-1 0 0,2 1 0 0,-1-12 1 0,-1 1-1 0,24-22 0 0,-12-1 0 0,21 2 2 0,2-12 2 0,-2-12-2 0,0-9 0 0,2 11-1 0,-1-2 0 0,-12 1 0 0,-10 0-1 0,0 11 0 0,-10 0-3 0,-23 0-2 0,0 0 4 0,23 11-1 0,-24 0-1 0,13 1 1 0,9 9-1 0,2 1 0 0,10-11-3 0,0 0 4 0,22-1 1 0,-1-20-5 0</inkml:trace>
  <inkml:trace contextRef="#ctx0" brushRef="#br0" timeOffset="42">23300 7905 7 0,'0'-11'1'0,"0"11"3"0,0-11-2 0,0 11 0 0,0-11-2 0,0 11 0 0,12-11-2 0,-1 1 2 0,-1 10 1 0,2 10 1 0,-12 1 4 0,10 22 0 0,-10-11-2 0,0 10-2 0,0 13-1 0,0-14 0 0,10 3-1 0,-10-3 0 0,0-9 0 0,0-10-2 0,0 9-1 0,0-11-7 0,0-10-2 0,0 12 8 0,0-12 4 0,-10-12-1 0,10 12-4 0</inkml:trace>
  <inkml:trace contextRef="#ctx0" brushRef="#br0" timeOffset="43">23225 8111 9 0,'0'0'25'0,"0"0"-21"0,10-11-5 0,13 1-1 0,9-1-6 0,-10-11-7 0,31 0 10 0,-20 1 4 0,-10-1-5 0</inkml:trace>
  <inkml:trace contextRef="#ctx0" brushRef="#br0" timeOffset="44">15255 8275 10 0,'-33'-11'1'0,"-11"11"0"0,1 0 0 0,11 0 0 0,-1 11-2 0,0 9-1 0,-10 3 1 0,9 21 1 0,-8-1 0 0,9-10 0 0,1 10 0 0,-1 1 0 0,10-1 0 0,13 1 0 0,-12 10 1 0,22-9-1 0,0 20 0 0,22 10 0 0,0 11 0 0,22 2-1 0,-2 10 1 0,13-22 0 0,0-11 0 0,20-11 0 0,2-43 0 0,9 0 0 0,2-11 0 0,-13-22 0 0,2 1 0 0,-2-12-1 0,2-10 1 0,-23-1 1 0,11-21-1 0,-21 0 0 0,0-11 0 0,-22-1 0 0,-2-10-1 0,-8 11 1 0,-24 0 0 0,-8 0 0 0,-25 0 1 0,-8 11 0 0,-1-1 3 0,-12 12-1 0,1 0 2 0,-11 10 4 0,-1 12-2 0,-20 9-5 0,21 23-2 0,-11 12 1 0,11 31-2 0,9 12 1 0,14 21-2 0,21 22-1 0,10-1-2 0,22 12-3 0,11 32-3 0,32 23 9 0,-10-45-8 0</inkml:trace>
  <inkml:trace contextRef="#ctx0" brushRef="#br0" timeOffset="45">15798 8981 14 0,'-11'0'4'0,"-10"-21"10"0,-1 21-12 0,22 0-3 0,0 0-1 0,22 11-3 0,10-11-7 0,12 10 7 0,-12-10-4 0</inkml:trace>
  <inkml:trace contextRef="#ctx0" brushRef="#br0" timeOffset="46">18310 8623 8 0,'0'0'0'0,"-12"-11"0"0,2 11 0 0,10 0 0 0,-10 0 0 0,10 0 0 0,-12 0 0 0</inkml:trace>
  <inkml:trace contextRef="#ctx0" brushRef="#br0" timeOffset="47">18006 8525 9 0,'0'0'0'0,"-11"0"0"0,-1 0 0 0,2 0 0 0,-1 0 1 0,-1 0-1 0,12 0 0 0,0 0-1 0,12 11 1 0,-1-11 0 0,-11-11 0 0,10 11 0 0,2 0-1 0,-12 0-7 0</inkml:trace>
  <inkml:trace contextRef="#ctx0" brushRef="#br0" timeOffset="48">18146 8590 12 0,'0'0'6'0,"-10"-22"2"0,-1 11-8 0,1 11-1 0,10 0 1 0,0 0-2 0,10 0-1 0,1 0-3 0,11 0 2 0,0-11 3 0,-22 11-8 0</inkml:trace>
  <inkml:trace contextRef="#ctx0" brushRef="#br0" timeOffset="49">18288 9144 63 0,'-32'-10'26'0,"9"-12"-23"0,2 22-6 0,21 0-2 0,11 0-16 0,-1 0 18 0,2-12 2 0,-1 12 0 0,-1-10-1 0,-10 10-8 0,0 0-11 0,0 10 6 0,-21 24 13 0,9-24-6 0</inkml:trace>
  <inkml:trace contextRef="#ctx0" brushRef="#br0" timeOffset="50">22899 8633 7 0,'0'0'0'0,"0"-10"0"0,-22-12 0 0,11 11 0 0,-1 0 0 0,2 11 0 0,0-11 0 0,-12 11 0 0,-1-11 0 0,2 11 0 0,0-11 0 0,-12 1 0 0,-21-1 2 0,10 0 0 0,0 0 0 0,-22 0-1 0,13 0 0 0,-12 0 1 0,-1 0 0 0,12 11 0 0,-11-10-1 0,10 10 1 0,0-11 3 0,13 11-3 0,-2-11 0 0,0 11-1 0,1 0-2 0,-12 0 0 0,12 11-3 0,-22 0-2 0,0-1 1 0,0 1 1 0,-1 0 0 0,1 11 3 0,-12-11 2 0,12 0-1 0,1 0 0 0,8-1 0 0,14 1 0 0,-14 11 0 0,14 0 0 0,-14 0-1 0,14 21 1 0,-2-21 0 0,12 21 0 0,-2-10 0 0,13-11 0 0,11-1 0 0,-1 1 0 0,0 11 0 0,11-1 0 0,0 1 0 0,22 0 0 0,9 11 0 0,14-13 0 0,9 3 0 0,11-3 0 0,1 13 0 0,10-23 0 0,-1 2 0 0,12-1-1 0,1-11 1 0,10-2 0 0,9 3 0 0,3-12 0 0,21 11 0 0,-12 0 0 0,12 0 0 0,10 0 0 0,-12-11 0 0,2 0 0 0,-10-11 0 0,-13-22-1 0,1 12 1 0,-11-12 0 0,-11 0 0 0,-34 12-6 0</inkml:trace>
  <inkml:trace contextRef="#ctx0" brushRef="#br0" timeOffset="51">23323 8841 7 0,'-11'-23'0'0,"-33"-31"0"0,-10 1 0 0,-11-3 0 0,-11 2 0 0,0-1-1 0,-22 12 1 0,0 10 1 0,-11 12 0 0,11 10 1 0,-10 11 4 0,-12 11-4 0,22 10-4 0,-22 12-2 0,12 10 0 0,-2 1 4 0,13 10-8 0</inkml:trace>
  <inkml:trace contextRef="#ctx0" brushRef="#br0" timeOffset="52">23170 9035 7 0,'-21'0'0'0,"-1"0"-7"0</inkml:trace>
  <inkml:trace contextRef="#ctx0" brushRef="#br0" timeOffset="53">20800 9711 49 0,'-12'0'29'0,"-8"-12"-19"0,-2 1-7 0,11 11-3 0,-1 11 0 0,2-11-1 0,10 0-3 0,10 0 2 0,-10 0 0 0,12 0 3 0,-1-11 2 0,-11 11 1 0,10-11 0 0,-10 11 1 0,0-11-2 0,12 11-3 0,-12-11 1 0,0 11-2 0,10 0 0 0,-10 0-1 0,10 0-1 0,-10 0 0 0,12 0 1 0,-12 0 1 0,11 0 1 0,-11 0-25 0,10 0-16 0,2 0 23 0,-1 0 12 0</inkml:trace>
  <inkml:trace contextRef="#ctx0" brushRef="#br0" timeOffset="54">21050 10677 98 0,'0'0'0'0,"-44"-43"65"0,23 21-68 0,9 22-9 0,2-11-20 0,10 11-17 0,22 0-4 0,11 0 45 0,-22 0 2 0</inkml:trace>
  <inkml:trace contextRef="#ctx0" brushRef="#br0" timeOffset="55">14755 11526 8 0,'0'0'1'0,"-11"0"-1"0,11 0-1 0,0-12 1 0,0 12 0 0,0-10 0 0,11-11 0 0,10-2 0 0,-10 12 0 0,11 1 0 0,-11-1 0 0,22 11 0 0,-24 11 0 0,24 21 0 0,1 1 0 0,9 11 0 0,0-1 0 0,1-10 0 0,0-1 0 0,10-10 0 0,-11-11 0 0,12 0-1 0,10-22 1 0,-21 0 0 0,10-11 0 0,-11-10 0 0,1-13-1 0,9 3 1 0,3-2 1 0,-14 11-1 0,3 1 0 0,-2 22 0 0,0-2 0 0,1 12 1 0,-1 0-1 0,1 0 0 0,0 0-1 0,10 12 2 0,-1-2-2 0,3 11 1 0,-2 13 0 0,-1 9-1 0,3 0 1 0,-2 1 0 0,-11-1 0 0,1-10 0 0,0-11 0 0,-12-22 0 0,11 0 0 0,-11-11 0 0,13-22 0 0,-13 10 0 0,1-30 0 0,11 10 0 0,-2 9 0 0,13-9 0 0,-11 32 0 0,-1 0 0 0,0 11 0 0,12 22 0 0,-12 0 0 0,12 22 0 0,-12-12 0 0,12 1 0 0,-1-11 0 0,1-2 0 0,10-8 0 0,0-1 0 0,-11-11 0 0,23-11 1 0,-12-1 0 0,0 2-1 0,-10 0 0 0,10-12 1 0,-12 11-2 0,3-1 2 0,-14-9-1 0,13 11 0 0,11-1 0 0,-12 11 0 0,11-11 0 0,-10 22 1 0,10 10 1 0,11 12 3 0,-11 10 0 0,0 23 0 0,22-1-2 0,-21-11-2 0,9-21-1 0,2 0 0 0,9-23 0 0,-9-10-1 0,10 0-3 0,-1-21-1 0,2-23 1 0,10 1 0 0,0-23 2 0,-1 12-1 0,0 0 2 0,-9 10 1 0,10 12 0 0,0-1 0 0,-11 22 0 0,0 1 0 0,-1 10 0 0,2 0 0 0,-13 10 1 0,2 1-1 0,-1 11 0 0,0-11 0 0,1 10 0 0,-2-21 0 0,13 11 0 0,-12-1 1 0,0-10-1 0,-11 0-1 0,0 0 1 0,-10-10-1 0,-12-1 0 0,0 11 1 0,1-10 0 0,-11-1 0 0,10-12-1 0,1 13 1 0,-12-11 1 0,12 9-1 0,-2-10 1 0,-9 12 0 0,12-1 1 0,-2 11 1 0,1 11-2 0,-1-11-1 0,10 10-1 0,2 1 1 0,0 0 0 0,10 1 0 0,1-2 0 0,-1 1 0 0,0 11 0 0,10-11 2 0,2 0 0 0,-2-1 0 0,13-10-1 0,-1 0-2 0,-10-21-1 0,20-2-1 0,12 2-1 0,0-12 4 0,0-9-1 0,-1-3 0 0,0 13 1 0,2-12-1 0,8 1 0 0,-20 10 1 0,-32 1-2 0,11 10 2 0,-12 11 0 0,-11 11 0 0,0 22 0 0,1 10 0 0,-22 12 0 0,-1 10 0 0,0-21-4 0</inkml:trace>
</inkml:ink>
</file>

<file path=ppt/ink/ink24.xml><?xml version="1.0" encoding="utf-8"?>
<inkml:ink xmlns:inkml="http://www.w3.org/2003/InkML">
  <inkml:definitions>
    <inkml:context xml:id="ctx0">
      <inkml:inkSource xml:id="inkSrc0">
        <inkml:traceFormat>
          <inkml:channel name="X" type="integer" min="-10000" max="10000" units="dev"/>
          <inkml:channel name="Y" type="integer" min="-10000" max="10000" units="dev"/>
          <inkml:channel name="F" type="integer" max="255" units="dev"/>
          <inkml:channel name="T" type="integer" units="dev"/>
        </inkml:traceFormat>
        <inkml:channelProperties>
          <inkml:channelProperty channel="X" name="resolution" value="1" units="1/dev"/>
          <inkml:channelProperty channel="Y" name="resolution" value="1" units="1/dev"/>
          <inkml:channelProperty channel="F" name="resolution" value="1" units="1/dev"/>
          <inkml:channelProperty channel="T" name="resolution" value="0" units="1/dev"/>
        </inkml:channelProperties>
      </inkml:inkSource>
      <inkml:timestamp xml:id="ts0" timeString="2023-03-21T04:38:36.049"/>
    </inkml:context>
    <inkml:brush xml:id="br0">
      <inkml:brushProperty name="width" value="0.05292" units="cm"/>
      <inkml:brushProperty name="height" value="0.05292" units="cm"/>
      <inkml:brushProperty name="color" value="#FF0000"/>
      <inkml:brushProperty name="antiAliased" value="0"/>
    </inkml:brush>
  </inkml:definitions>
  <inkml:trace contextRef="#ctx0" brushRef="#br0">8416 6165 32 0,'0'0'0'0,"9"0"17"0,47-22-22 0,20 1 3 0,22 10 2 0,20-11 0 0,36 11-1 0,-13 0-1 0,22 11-3 0,0 0-12 0,0 0 8 0,-43 0 1 0</inkml:trace>
  <inkml:trace contextRef="#ctx0" brushRef="#br0" timeOffset="1">15831 6274 74 0,'33'11'65'0,"54"-22"-62"0,31-22-4 0,57-9 0 0,54-23 1 0,21-2-5 0,0 2-14 0,11 22-18 0,-23 10-14 0,-10 11 30 0,-75 22 14 0</inkml:trace>
</inkml:ink>
</file>

<file path=ppt/ink/ink25.xml><?xml version="1.0" encoding="utf-8"?>
<inkml:ink xmlns:inkml="http://www.w3.org/2003/InkML">
  <inkml:definitions>
    <inkml:context xml:id="ctx0">
      <inkml:inkSource xml:id="inkSrc0">
        <inkml:traceFormat>
          <inkml:channel name="X" type="integer" min="-10000" max="10000" units="dev"/>
          <inkml:channel name="Y" type="integer" min="-10000" max="10000" units="dev"/>
          <inkml:channel name="F" type="integer" max="255" units="dev"/>
          <inkml:channel name="T" type="integer" units="dev"/>
        </inkml:traceFormat>
        <inkml:channelProperties>
          <inkml:channelProperty channel="X" name="resolution" value="1" units="1/dev"/>
          <inkml:channelProperty channel="Y" name="resolution" value="1" units="1/dev"/>
          <inkml:channelProperty channel="F" name="resolution" value="1" units="1/dev"/>
          <inkml:channelProperty channel="T" name="resolution" value="0" units="1/dev"/>
        </inkml:channelProperties>
      </inkml:inkSource>
      <inkml:timestamp xml:id="ts0" timeString="2023-03-21T04:38:36.734"/>
    </inkml:context>
    <inkml:brush xml:id="br0">
      <inkml:brushProperty name="width" value="0.05292" units="cm"/>
      <inkml:brushProperty name="height" value="0.05292" units="cm"/>
      <inkml:brushProperty name="color" value="#FF0000"/>
      <inkml:brushProperty name="antiAliased" value="0"/>
    </inkml:brush>
  </inkml:definitions>
  <inkml:trace contextRef="#ctx0" brushRef="#br0">11068 11939 10 0,'0'22'11'0,"-10"-1"-9"0,10-21-2 0,0 11-11 0,0-22-1 0</inkml:trace>
</inkml:ink>
</file>

<file path=ppt/ink/ink26.xml><?xml version="1.0" encoding="utf-8"?>
<inkml:ink xmlns:inkml="http://www.w3.org/2003/InkML">
  <inkml:definitions>
    <inkml:context xml:id="ctx0">
      <inkml:inkSource xml:id="inkSrc0">
        <inkml:traceFormat>
          <inkml:channel name="X" type="integer" min="-10000" max="10000" units="dev"/>
          <inkml:channel name="Y" type="integer" min="-10000" max="10000" units="dev"/>
          <inkml:channel name="F" type="integer" max="255" units="dev"/>
          <inkml:channel name="T" type="integer" units="dev"/>
        </inkml:traceFormat>
        <inkml:channelProperties>
          <inkml:channelProperty channel="X" name="resolution" value="1" units="1/dev"/>
          <inkml:channelProperty channel="Y" name="resolution" value="1" units="1/dev"/>
          <inkml:channelProperty channel="F" name="resolution" value="1" units="1/dev"/>
          <inkml:channelProperty channel="T" name="resolution" value="0" units="1/dev"/>
        </inkml:channelProperties>
      </inkml:inkSource>
      <inkml:timestamp xml:id="ts0" timeString="2023-03-21T04:38:36.831"/>
    </inkml:context>
    <inkml:brush xml:id="br0">
      <inkml:brushProperty name="width" value="0.05292" units="cm"/>
      <inkml:brushProperty name="height" value="0.05292" units="cm"/>
      <inkml:brushProperty name="color" value="#FF0000"/>
      <inkml:brushProperty name="antiAliased" value="0"/>
    </inkml:brush>
  </inkml:definitions>
  <inkml:trace contextRef="#ctx0" brushRef="#br0">14699 2588 33 0,'-10'0'5'0,"0"0"-5"0,-12-11 1 0,-11 11 0 0,11 0-1 0,-11 11 1 0,12 0 0 0,10-11 0 0,0 11-1 0,-1 10 0 0,12 34 0 0,-10 21 1 0,10 33-1 0,-10 86-1 0,-1-32 2 0,11-10-1 0,0-12-1 0,11 11 0 0,-1-21 0 0,0-12 1 0,2 1 0 0,21 10 1 0,-11-10-2 0,21 10 0 0,-10-10 1 0,9-33-1 0,-19-1 1 0,10-31 0 0,-23-12-1 0,1-20 0 0,0-12 1 0,-1-1-1 0,2-10-1 0,-12 11 3 0,0-11 1 0,0 22 1 0,-12 11 1 0,12 21-2 0,-10 0-1 0,10 12-2 0,10 10 1 0,13-33-3 0,10 1 1 0,-1-23-7 0,12 1 6 0,-33-11-20 0</inkml:trace>
  <inkml:trace contextRef="#ctx0" brushRef="#br0" timeOffset="1">11732 3153 42 0,'0'-12'4'0,"-11"12"-3"0,-1-9-2 0,12-2 2 0,-10 11-1 0,-1-11-1 0,11 0 2 0,-11 0-1 0,-10-1 1 0,-1 12-1 0,-1 0 1 0,-9 12-1 0,-11 10 0 0,0 9 1 0,21-8-1 0,-11 10-1 0,11-1 2 0,-11 12-2 0,12-1 1 0,10 1 0 0,0-1 0 0,1 1 0 0,10 10 0 0,0 11 0 0,10-32-1 0,23 21 2 0,10-32-2 0,1 0 0 0,0-11 1 0,10 1 0 0,-1-24 0 0,13 12-1 0,-22-22 2 0,9 11-1 0,-8-11 0 0,-13-10-1 0,11-1-1 0,-10 2 3 0,-22-3 0 0,10-10-1 0,-9 1 0 0,-12-1 0 0,0 1 1 0,-12-11-1 0,-9-1 0 0,0 1 0 0,-2 9 1 0,2 25 1 0,-11-13-2 0,10 11 1 0,-11 1-1 0,1 10 0 0,-1 11 0 0,0 11 0 0,1 20 1 0,-13 3-2 0,-8-12 2 0,-1 10-1 0,21-21 0 0,10 0 0 0,2 11 0 0,10 10 0 0,11 23 0 0,22 21 0 0,11-11-1 0,21 0 1 0,0-9-1 0,11-14 0 0,0 2-1 0,-10-12 0 0,-22-21-23 0</inkml:trace>
  <inkml:trace contextRef="#ctx0" brushRef="#br0" timeOffset="2">13427 3218 34 0,'-10'0'7'0,"-1"11"-8"0,-10 33 2 0,10-1-1 0,-11 23 2 0,11-1-2 0,-1-11 0 0,12 2 0 0,12-14-2 0,9-9 1 0,11-12 0 0,13-10 1 0,-2-11 0 0,0 0 1 0,1-11-1 0,-11 11 0 0,-11-10-1 0,-1-12 1 0,-11 0 1 0,2 0-1 0,-12-10 1 0,-12-1-1 0,2-10 1 0,0-1-1 0,-12 1-1 0,-11-1 1 0,-22 11-1 0,12 23 1 0,-12 20 1 0,-20 45 0 0,42-12-1 0,-10 44-4 0,43-65-19 0</inkml:trace>
  <inkml:trace contextRef="#ctx0" brushRef="#br0" timeOffset="3">14581 13820 3 0,'-12'0'0'0,"-20"22"0"0,21-1-1 0,22 12 1 0,0 1-1 0,10-24 0 0</inkml:trace>
  <inkml:trace contextRef="#ctx0" brushRef="#br0" timeOffset="4">11644 6513 25 0,'0'0'0'0,"-10"-11"1"0,-1 11-1 0,-1 0 0 0,2 0 0 0,0 11 0 0,-12-1 0 0,11 2 0 0,-1 10 0 0,-9 9 0 0,0 14 0 0,-2 9 0 0,-10-10 0 0,23 10 0 0,-1-43 0 0,0 54 0 0,1-11 0 0,-1 12 0 0,22-1 1 0,10-11-1 0,23 1-1 0,-2-1 2 0,14-33-2 0,-2 1 1 0,11-22 0 0,-21 0-1 0,10-22 1 0,-11 1 0 0,1-12-24 0</inkml:trace>
  <inkml:trace contextRef="#ctx0" brushRef="#br0" timeOffset="5">11786 6557 24 0,'0'0'0'0,"-65"-22"2"0,0 10-1 0,0 46-1 0,-1 9 0 0,1 33 0 0,21 11 0 0,23 0-24 0</inkml:trace>
  <inkml:trace contextRef="#ctx0" brushRef="#br0" timeOffset="6">13439 6611 19 0,'0'0'6'0,"-12"0"-6"0,12 0 0 0,0 0 0 0,-10 0 0 0,10 0 1 0,0 0-1 0,-11 0-1 0,-1 11 2 0,3 0-1 0,-2 9 0 0,-1 3 0 0,2-1 1 0,-1 11-1 0,-1 10 0 0,2 1 1 0,0-1-2 0,-2 11 1 0,2-10 0 0,10-1 0 0,10-21 0 0,2 0 0 0,20-11 0 0,-11 11-2 0,23-12 2 0,10 12 0 0,-10-11 0 0,21-11 0 0,-10-11 0 0,-2-11 1 0,-8 12-1 0,-25 0 0 0,-8-24 0 0,-1 12 0 0,-1-21 0 0,2-1 1 0,-12-21-1 0,0 11 0 0,0-12 0 0,-12 12-1 0,2 0 2 0,-22 21-1 0,-1-10 0 0,0 9 1 0,-10 13-1 0,9-1 0 0,-8 12 0 0,19 10 0 0,-10 0-1 0,1 10 1 0,-1 12 0 0,0 11 0 0,13 10-1 0,-2 12 3 0,-1 10-3 0,13 11 1 0,20 11-27 0</inkml:trace>
  <inkml:trace contextRef="#ctx0" brushRef="#br0" timeOffset="7">13765 7079 26 0,'-11'-10'0'0,"11"-13"0"0,33 12-25 0</inkml:trace>
  <inkml:trace contextRef="#ctx0" brushRef="#br0" timeOffset="8">11786 9927 9 0,'0'0'0'0,"-12"-11"3"0,2 11-3 0,10 0 0 0,-10-10 0 0,-1-1 0 0,11 0 0 0,-11-11 0 0,11 11 0 0,-11 1 0 0,-1-2 0 0,2 12 1 0,-1 12-1 0,-10 19 0 0,-2 3 0 0,2 9 0 0,-11-10 0 0,10 10 0 0,-1-10 0 0,2 10 0 0,9-10 0 0,-8 0 0 0,20 10 0 0,0 1 0 0,11-1 0 0,10 11 0 0,23 1 0 0,-12-1 0 0,76 11-1 0,-53-43 1 0,-11-22 0 0,10 0-1 0,-22-22 1 0,1-10 0 0,-1-1 0 0,-20-21 0 0,-1-1 0 0,-11-10 0 0,0 0 0 0,-11 0 0 0,-22-1 0 0,12 12 0 0,-12 11 1 0,-10-1-1 0,-1 22 1 0,-10 1-1 0,10 21 1 0,1-11 0 0,-12 22-1 0,12 20 0 0,21 25-1 0,-10 9 0 0,9 33-12 0</inkml:trace>
  <inkml:trace contextRef="#ctx0" brushRef="#br0" timeOffset="9">13590 10047 9 0,'0'-33'1'0,"-10"1"-2"0,-11 10 2 0,10-1-1 0,-12 2 0 0,2 21-1 0,-11 0 1 0,-1 0 0 0,0 11 0 0,1 11 0 0,-1-11 0 0,1 0 1 0,-1-11-1 0,11 11 0 0,-10 9 1 0,9 3-1 0,2 21 0 0,-1-1 0 0,22 1 0 0,-12 21 0 0,24 0 0 0,10 0 0 0,-1 2 0 0,12-14-1 0,-1 1 1 0,13-10 0 0,-13-12 0 0,1 1-1 0,10 0 1 0,-10-12 0 0,9-10 0 0,3-11 1 0,-2 0-1 0,12-22 0 0,-1 1 0 0,-1-23 0 0,-8 13 0 0,-12-14 0 0,-1 2 0 0,-21 10-1 0,11-9 2 0,-11 8-1 0,-11-10-1 0,0-10 2 0,0 0-1 0,-23-1 0 0,-10-21 0 0,1 33 0 0,-11-1 0 0,0 12 0 0,-12-1 1 0,12 0 0 0,-1 23 0 0,12-12 1 0,-1 0-1 0,-10 22-1 0,10 0 0 0,0 10 0 0,12 13-1 0,-12-2 0 0,0 12 0 0,1 0 0 0,9-1 2 0,2 1-2 0,10-11 1 0,1 10-1 0,10-10 1 0,10 22 0 0,12-1 0 0,0 11-1 0,-1 12 1 0,11-1-1 0,1-11-8 0</inkml:trace>
  <inkml:trace contextRef="#ctx0" brushRef="#br0" timeOffset="10">14646 7024 10 0,'0'0'0'0,"0"-11"2"0,0 11-2 0,0 0 0 0,0-11 0 0,11 11 0 0,-11 0 0 0,0 0 0 0,0-10 0 0,-11 10 0 0,11 0 0 0,-12 0 0 0,12 0 0 0,-10 0 1 0,10 0-1 0,-11 0 0 0,0 0 0 0,11 0 0 0,-10 10 0 0,10-10 0 0,0 11 0 0,-11-11 0 0,11 22 0 0,-12 0 0 0,12 10 0 0,0 13 0 0,12-3 0 0,-1 2 0 0,-1 0 0 0,12-1 0 0,0-11 0 0,-1-11 0 0,1 2-1 0,11-23 1 0,0 11 0 0,-12-22 0 0,0-12 0 0,12 2-1 0,-10-11 1 0,-14-1 0 0,3 11 0 0,-24-10 0 0,3-1-1 0,-14 11 2 0,-10-9-1 0,1-3 1 0,-22 3-1 0,22 8 1 0,-1 23-1 0,11-11 0 0,0 22 0 0,12 0 0 0,-1 11 0 0,-1-1 0 0,12 23-1 0,12-12-11 0</inkml:trace>
  <inkml:trace contextRef="#ctx0" brushRef="#br0" timeOffset="11">14972 7252 13 0,'-12'-22'3'0,"2"12"-3"0,10-1 0 0,10 1-1 0,13-13 0 0,-1 12 0 0,10-20 0 0,1-3 1 0,9 3 0 0,3-14-1 0,-2 13 1 0,-21 32-11 0</inkml:trace>
  <inkml:trace contextRef="#ctx0" brushRef="#br0" timeOffset="12">15222 6872 10 0,'-12'0'2'0,"2"-22"-2"0,0 11 0 0,-2 0 0 0,12-10 1 0,0 21-1 0,0 0 0 0,0 21 0 0,12 12 0 0,-2 0 0 0,0 10 0 0,2 1 0 0,-1-1 0 0,-1-10-1 0,13-11 1 0,-13-12 0 0,22 1 0 0,-9-11 0 0,-13-21 0 0,13-1 0 0,-14 0 0 0,3-11 0 0,-1 1 0 0,-11 10 0 0,0 0 0 0,0 22 0 0,-11-11 1 0,-10 11-1 0,10 11 1 0,-11 11-1 0,-1 0-1 0,13 10 1 0,-1 1-1 0,0-11 1 0,22 0-1 0,10-12 1 0,-21-10-11 0</inkml:trace>
  <inkml:trace contextRef="#ctx0" brushRef="#br0" timeOffset="13">15364 6731 11 0,'-11'0'0'0,"11"-11"0"0,-12-11 0 0,12 11 1 0,0 11-1 0,12-22 0 0,-1 10 0 0,21-8 0 0,-10 9 0 0,0 0-1 0,-1 11 1 0,-10 0 0 0,0 22 0 0,-1-11 0 0,-10 10 0 0,12-10 0 0,-12 0 0 0,0 0 0 0,0 0 0 0,0 0 0 0,0 0 0 0,0-1 0 0,0 1 0 0,11-11 0 0,-1 11 0 0,12-11-1 0,11 0 1 0,0-11 0 0,21 0 0 0,-10 11 0 0,-12 0 0 0,-22 11 0 0,2 22 0 0,-34 0 0 0,-54 64 0 0,32-64 0 0,1-11 0 0,0 0 1 0,10-22-1 0,11 0 0 0,11-11 0 0,11-11-1 0,11 0-9 0</inkml:trace>
  <inkml:trace contextRef="#ctx0" brushRef="#br0" timeOffset="14">16179 6905 11 0,'0'0'0'0,"-12"0"0"0,2 0 0 0,-1 10-11 0</inkml:trace>
  <inkml:trace contextRef="#ctx0" brushRef="#br0" timeOffset="15">14679 10471 10 0,'0'-11'0'0,"0"-11"0"0,0 2 0 0,0 20 0 0,10-12 0 0,-10 12 0 0,0-11 0 0,10 11 0 0,-10 0 0 0,12 0 0 0,-12 0 0 0,0 11 0 0,11 32 0 0,-11 1 0 0,0 21 0 0,0 11 0 0,10-22 0 0,2-10 0 0,9-11 0 0,1-22 0 0,0-1-1 0,11 1 1 0,-13-32 0 0,3-13 0 0,-1 3 0 0,-11-3 0 0,0 3 0 0,-11 8 0 0,-11 12 0 0,-22 0 0 0,22 11 0 0,-21 11 0 0,10 0 0 0,11 0 0 0,-11 1 1 0,11-2-1 0,11 1 0 0,11-1 0 0,-1 1-1 0,13-11 1 0,-13-11-9 0</inkml:trace>
  <inkml:trace contextRef="#ctx0" brushRef="#br0" timeOffset="16">15103 10351 12 0,'0'0'0'0,"-23"0"5"0,13 22-5 0,-1 0 0 0,-11 10 0 0,10 1 0 0,2-10 0 0,10 8 0 0,0-20 0 0,0 0-1 0,0 0 0 0,10 0-1 0,12-11 1 0,-10 0 0 0,21 0 0 0,-13-22 1 0,-8 11 0 0,9-10 0 0,-9 10-1 0,-1 1 1 0,-11 10-9 0</inkml:trace>
  <inkml:trace contextRef="#ctx0" brushRef="#br0" timeOffset="17">15124 10210 13 0,'-12'-11'6'0,"3"11"-5"0,-2 22-2 0,11 11 1 0,11-1 0 0,-2 22-2 0,14 1 0 0,-1-12-2 0,-11 2 4 0,11-14-1 0,-2 2 1 0,3-11 0 0,-23-10-10 0</inkml:trace>
  <inkml:trace contextRef="#ctx0" brushRef="#br0" timeOffset="18">15396 10362 10 0,'0'0'0'0,"0"-11"0"0,0 11 0 0,0-11 0 0,10 1 0 0,12-12 0 0,1 0 0 0,9-10 0 0,1 10-1 0,-1 0 1 0,1 0-1 0,-23 22-7 0</inkml:trace>
  <inkml:trace contextRef="#ctx0" brushRef="#br0" timeOffset="19">15712 9982 20 0,'-11'0'7'0,"-11"-22"4"0,-1 22-12 0,23 0 1 0,-10 0-2 0,20 11-1 0,13 11 1 0,-13 10-1 0,22 12 1 0,-9-1-1 0,-13 12 0 0,23-12 0 0,-22 1-2 0,0-23 4 0,11 12 0 0,-11-22 1 0,-11-11-9 0</inkml:trace>
  <inkml:trace contextRef="#ctx0" brushRef="#br0" timeOffset="20">15842 9895 10 0,'-11'0'0'0,"11"0"0"0,-12 0 0 0,12 0 0 0,12-11 0 0,-1-1 0 0,11-9 0 0,-12-1 0 0,23 12 0 0,-22-2 0 0,0 12 0 0,-1 12 0 0,2 10 0 0,-12 9 0 0,11 34 0 0,-11 0 0 0,-11-9 0 0,11-2 0 0,-12-21 0 0,12-11 0 0,0-12 1 0,12 1-2 0,-1-11 1 0,10-11 0 0,-10-21 0 0,-1 10 0 0,23-11 0 0,-21 1 0 0,-2 10 0 0,0 0-1 0,2 1-1 0,-12 21-5 0</inkml:trace>
  <inkml:trace contextRef="#ctx0" brushRef="#br0" timeOffset="21">16102 9776 23 0,'0'0'0'0,"-21"-23"19"0,9 23-23 0,24 0-4 0,-1 0 1 0,11-11 0 0,-1 1 2 0,-10-1 4 0,10 11 1 0,-9 0 0 0,-12 0 0 0,11 0-1 0,-11 0 1 0,0 11 0 0,0-1 0 0,0 1 0 0,-11 12 1 0,11-2 1 0,0 11-1 0,0 11 0 0,21-9-1 0,2 9 0 0,-2 1-1 0,12-12-1 0,0 1 0 0,-13-1 2 0,3-21-1 0,-12 11-7 0</inkml:trace>
  <inkml:trace contextRef="#ctx0" brushRef="#br0" timeOffset="22">16265 9971 28 0,'0'-22'7'0,"12"0"-6"0,-1 11-16 0,11 11 3 0,-2 21 11 0,-8-9-7 0</inkml:trace>
  <inkml:trace contextRef="#ctx0" brushRef="#br0" timeOffset="23">14853 14570 1 0,'0'0'0'0,"-11"-22"-1"0,-1 12 1 0</inkml:trace>
  <inkml:trace contextRef="#ctx0" brushRef="#br0" timeOffset="24">14809 14125 1 0,'0'0'0'0,"-12"-34"0"0,12 13 0 0,-10-1 0 0,10 0 0 0,10 22 1 0,2 0-1 0,-12 0 1 0,11 11-1 0,-1 12 0 0,13-13 1 0,-2 23 0 0,0-1-1 0,-9 1 0 0,-1 10-2 0,11-21 0 0,-12 11 1 0,-10-22 1 0,10 0 0 0,-10-11 0 0</inkml:trace>
  <inkml:trace contextRef="#ctx0" brushRef="#br0" timeOffset="25">14960 13853 2 0,'0'0'1'0,"-10"-11"2"0,0 0-3 0,10 11 0 0,0 0-1 0,0-11 1 0,10 0-1 0,12 0 0 0,11 0 0 0,-23-10 1 0,22 10 0 0,-9 0-1 0,-1 11 1 0,-2 0 0 0,-8 11 0 0,-12 21-1 0,0 12 1 0,0-1 1 0,-12 13-1 0,12-3 2 0,-9-10-1 0,-2-21-1 0,11 11 0 0,11-23 0 0,-2-10-1 0,14 0 1 0,-1 0-1 0,-1-21 1 0,1-1 0 0,0 0-1 0,-11 12 0 0,-11-1 1 0,0 1 0 0,0 10 0 0,0 0 0 0,0 0 0 0,-11 0 0 0,-1 0 0 0,2 0 0 0,0 0 0 0,10 10 0 0,0-10 0 0,0 11 0 0,0-11 0 0</inkml:trace>
  <inkml:trace contextRef="#ctx0" brushRef="#br0" timeOffset="26">15341 13624 7 0,'-21'-22'11'0,"21"12"-13"0,0-12-2 0,0 0 2 0,11-12 0 0,22 14 0 0,-24-2-1 0,24 11 1 0,-11 11 1 0,-10 0 1 0,9 11 0 0,-21 11 0 0,11 10 0 0,-11 23 0 0,0-1 0 0,-11 0 1 0,22-10-1 0,0-11 0 0,-1-1-1 0,23-21 1 0,-11-11 0 0,0-11 0 0,11-11 0 0,-22 1 0 0,-1-1 0 0,1 0 0 0,-22 0 0 0,-22 12 0 0,0-12 0 0,-20 0 0 0,-1 11 0 0,9 0 1 0,3-10 1 0,9-1 0 0,0 11-1 0,22 0-2 0,11 0-2 0,0 0 2 0,0 11 0 0</inkml:trace>
  <inkml:trace contextRef="#ctx0" brushRef="#br0" timeOffset="27">15656 13472 2 0,'-10'0'1'0,"-1"0"-2"0,11 0 0 0,21-11 0 0,2-11 1 0,19-10 0 0,14-1 0 0,-2-10 0 0,-1 10 0 0,2 11 0 0</inkml:trace>
  <inkml:trace contextRef="#ctx0" brushRef="#br0" timeOffset="28">16353 13223 8 0,'0'0'7'0,"-23"0"5"0,23 0-24 0,-10 0 1 0,20 0 7 0,2-12 4 0,-1 12 0 0</inkml:trace>
  <inkml:trace contextRef="#ctx0" brushRef="#br0" timeOffset="29">16538 13113 7 0,'-11'0'10'0,"-1"0"-16"0,2 0-1 0,-1 12 4 0,0-12 2 0,11 10 1 0,0-10 0 0,0 0 0 0</inkml:trace>
  <inkml:trace contextRef="#ctx0" brushRef="#br0" timeOffset="30">16711 12939 6 0,'0'0'0'0,"-10"0"7"0,-1-11-18 0,-1 33 10 0,2-22 0 0</inkml:trace>
  <inkml:trace contextRef="#ctx0" brushRef="#br0" timeOffset="31">11253 13613 7 0,'0'0'3'0,"33"0"-2"0,-11 0-5 0,-22 0-3 0</inkml:trace>
  <inkml:trace contextRef="#ctx0" brushRef="#br0" timeOffset="32">12372 13733 18 0,'0'0'0'0,"-20"0"2"0,20 0-4 0,0 0 1 0,11 22-16 0</inkml:trace>
  <inkml:trace contextRef="#ctx0" brushRef="#br0" timeOffset="33">11808 13384 10 0,'0'-10'0'0,"-11"-11"-1"0,11 21 1 0,0-11 0 0,0 11 0 0,-11 0 0 0,11 0 0 0,-12-11 0 0,-8 11 0 0,9 0 1 0,-11 0-1 0,0 0 0 0,0 0 0 0,12 0 0 0,-13 11 0 0,2 21 0 0,-1 1-1 0,-10 9 1 0,9 14 0 0,2-2-1 0,0 0 1 0,-2 1 0 0,13-1 0 0,10 0 0 0,-11-10 0 0,22 21-1 0,11-10 1 0,-2-23 0 0,13 1 0 0,12-1 0 0,-2-9 0 0,-10-2 1 0,9-11-1 0,3 2 0 0,-13-12 0 0,1 0 0 0,-11-12 0 0,10-19 0 0,-21 8 0 0,-1-19 1 0,2-23 1 0,-1 9-1 0,-1-9 0 0,-10 0 0 0,0 0-1 0,0 10 0 0,-21 1 0 0,-1 10 0 0,-21 12 0 0,-1-1 0 0,1 21 2 0,-12 2 3 0,12 10 5 0,10 10-7 0,1 13-7 0,10 31-9 0,-1 22 4 0,2 44 1 0</inkml:trace>
  <inkml:trace contextRef="#ctx0" brushRef="#br0" timeOffset="34">14286 15494 49 0,'-10'-10'32'0,"-1"-1"-51"0,11 0-29 0,-21 33 34 0</inkml:trace>
  <inkml:trace contextRef="#ctx0" brushRef="#br0" timeOffset="35">11667 6567 21 0,'-11'11'1'0,"-1"-11"-1"0,12 0 0 0,0-11 0 0,0 1 0 0,0-1 0 0,0 0 0 0,0 11 0 0,0-12 1 0,0 12-1 0,12 0 0 0,-12-10 0 0,11 10 0 0,-1 0-1 0,12 0 2 0,-12 22-1 0,13 0-1 0,-12 9 1 0,0 3 0 0,-1-3 0 0,0-8 0 0,-10-12 0 0,12 0 0 0,10 0 0 0,-11-11 0 0,-1 11 0 0,2 0 0 0,-12 10 0 0,0 1 0 0,0 11 0 0,-12-12 1 0,2 1-1 0,-12 0 1 0,11 0 0 0,-1-1-1 0,2-10 0 0,0 22 0 0,-1-11 0 0,-11-1 0 0,10 1 1 0,-9 0-1 0,10 1 1 0,-10-3 0 0,21 2-1 0,-12-11 0 0,2 1 0 0,10-2 0 0,0-10 0 0,0 0 0 0,0 0 0 0,0 11 0 0,0-11 0 0,-11 0 0 0,11 10 0 0,0 1 0 0,-12-11 0 0,2 11 0 0,0 1-1 0,-2-12 1 0,2 0-1 0,10 0-1 0,-23 0 1 0,13-12 0 0,-13 1 1 0,14 0-22 0</inkml:trace>
  <inkml:trace contextRef="#ctx0" brushRef="#br0" timeOffset="36">11536 6557 22 0,'-11'0'0'0,"-21"0"0"0,10 0 0 0,11 10 0 0,-1-10 0 0,2 11 0 0,-1-1 0 0,0 35 0 0,1-25 1 0,-1 25 0 0,-1-2-1 0,12 12 0 0,0-1 0 0,0 1 0 0,12-1 0 0,-1 0 0 0,10-10 0 0,-10-1 0 0,11-21 1 0,11 11 0 0,-13-1 0 0,25-10-1 0,-12-1 1 0,-13-21-1 0,13 0 1 0,0-10 3 0,-1-23 2 0,-9-10 1 0,-1-1 0 0,10-10-4 0,-10 10-2 0,-1-21-1 0,-9 22 1 0,-2-12-1 0,-10 23 0 0,0-1 0 0,0 0 0 0,0 12 0 0,-10-12 1 0,-2 22-1 0,-9-21 0 0,-13 10 1 0,14 11 0 0,-13-12 0 0,-11 13 0 0,11 10 0 0,0 0-1 0,1 10 0 0,-1 13 0 0,0-1 0 0,13 10 0 0,-13 12 0 0,21-1 0 0,-9 12-1 0,10-12 1 0,1 1 0 0,-1-1 0 0,11 12 0 0,0 10 0 0,0-22-1 0,21 22 1 0,1-21 0 0,11-1-1 0,9-31 1 0,3 9-1 0,-2-21 1 0,0 10 0 0,1-20-1 0,11-11 1 0,-1-13 0 0,-10-9 1 0,-12-10-1 0,1 8 0 0,-22 2 0 0,-11-22 2 0,0 10 0 0,-11 1 0 0,-22 0 1 0,1 10-2 0,-1 1 1 0,-11 10-2 0,-11 0 2 0,2 12-1 0,-2-1 0 0,0 22 1 0,2 0-2 0,8 31 0 0,13 3 0 0,-1 31-1 0,1 11 0 0,21 22 0 0,11 33-1 0,11-33-4 0,21-44-13 0,33-11-4 0,23-43 20 0,-66 0-19 0</inkml:trace>
  <inkml:trace contextRef="#ctx0" brushRef="#br0" timeOffset="37">10176 6644 12 0,'0'0'-1'0,"-21"9"1"0,0 3 0 0,-2 10 1 0,-10 0-2 0,12 0 2 0,0 10-1 0,-2-10-1 0,13 0 1 0,-1-1 1 0,0 1-1 0,11 0-1 0,0 21 2 0,11 1-1 0,10 21 0 0,12-20 0 0,-1 8 0 0,13-10-1 0,8-9 2 0,2-13-2 0,11-11 1 0,-1 2 0 0,0-12-1 0,0-12 1 0,-10-9 1 0,-13-12-1 0,3-9 0 0,-2-13 0 0,-10-22 0 0,-11 1 0 0,-22-11 0 0,-22 22 0 0,-1 0 0 0,-19 9 0 0,-2 14 0 0,0-2 0 0,1 12 0 0,0-1 0 0,-1 11 0 0,-10 12 1 0,-13 10-1 0,14 22 1 0,-1 9 1 0,-2 13 0 0,14 11-1 0,19-1-1 0,2 1 0 0,21 21-1 0,33 0-1 0,11 11 0 0,21 0 1 0,42 11 0 0,-51-44-10 0</inkml:trace>
  <inkml:trace contextRef="#ctx0" brushRef="#br0" timeOffset="38">10176 7134 35 0,'0'0'0'0,"-21"53"1"0,9-20-1 0,12-23 0 0,0-10 0 0,33 0 0 0,0-31-1 0,-11 19 1 0,-12 12-24 0</inkml:trace>
  <inkml:trace contextRef="#ctx0" brushRef="#br0" timeOffset="39">10134 10547 28 0,'9'-33'0'0,"3"-10"0"0,9 21 0 0,-9 11 0 0,-12 0-24 0</inkml:trace>
  <inkml:trace contextRef="#ctx0" brushRef="#br0" timeOffset="40">10188 14288 4 0,'0'0'0'0,"0"-11"0"0,0-11 0 0,0 0 0 0,-12 10 0 0,12 2-4 0</inkml:trace>
</inkml:ink>
</file>

<file path=ppt/ink/ink27.xml><?xml version="1.0" encoding="utf-8"?>
<inkml:ink xmlns:inkml="http://www.w3.org/2003/InkML">
  <inkml:definitions>
    <inkml:context xml:id="ctx0">
      <inkml:inkSource xml:id="inkSrc0">
        <inkml:traceFormat>
          <inkml:channel name="X" type="integer" min="-10000" max="10000" units="dev"/>
          <inkml:channel name="Y" type="integer" min="-10000" max="10000" units="dev"/>
          <inkml:channel name="F" type="integer" max="255" units="dev"/>
          <inkml:channel name="T" type="integer" units="dev"/>
        </inkml:traceFormat>
        <inkml:channelProperties>
          <inkml:channelProperty channel="X" name="resolution" value="1" units="1/dev"/>
          <inkml:channelProperty channel="Y" name="resolution" value="1" units="1/dev"/>
          <inkml:channelProperty channel="F" name="resolution" value="1" units="1/dev"/>
          <inkml:channelProperty channel="T" name="resolution" value="0" units="1/dev"/>
        </inkml:channelProperties>
      </inkml:inkSource>
      <inkml:timestamp xml:id="ts0" timeString="2023-03-21T04:38:36.944"/>
    </inkml:context>
    <inkml:brush xml:id="br0">
      <inkml:brushProperty name="width" value="0.05292" units="cm"/>
      <inkml:brushProperty name="height" value="0.05292" units="cm"/>
      <inkml:brushProperty name="color" value="#FF0000"/>
      <inkml:brushProperty name="antiAliased" value="0"/>
    </inkml:brush>
  </inkml:definitions>
  <inkml:trace contextRef="#ctx0" brushRef="#br0">9492 5002 12 0,'0'-11'1'0,"0"-11"-1"0,-12 11 2 0,12-1 0 0,0 2-1 0,0 0 0 0,0 10-1 0,0 10 0 0,0-10 0 0,0 10 0 0,0 2 0 0,0-12 0 0,12 0 0 0,-12 0 0 0,0 0 0 0,11-12-1 0,-11-8-2 0,0-2 1 0,0 11 2 0,0 11 1 0,-11 0 2 0,-1 0 2 0,-9 0-3 0,21 0 0 0,-12 11-1 0,12 0-1 0,0 10 0 0,23-11 0 0,-13 2 0 0,13 10 0 0,-1-22-1 0,-1 0 1 0,12 0-1 0,-12 0-1 0,-9-22 1 0,-2 22-2 0,-10-12 1 0,-10 12 2 0,-12 0 0 0,-1-10 2 0,2 10 2 0,0-10 0 0,-1-1 0 0,11 11-2 0,-1-11 0 0,2 11 0 0,10 0-2 0,0 0 0 0,0 0-1 0,0 11 1 0,0 0-1 0,0 9 1 0,10-8 0 0,2 10 0 0,-1-11-1 0,11 0 0 0,-12 0-1 0,12-11 1 0,-12-11 1 0,13-11 0 0,-13 0-1 0,-10 0 1 0,0-10 1 0,-21-1 0 0,21-10 0 0,-22 21 0 0,11-11 0 0,-10 23 3 0,-1 10 1 0,-1 10-2 0,2 23-2 0,9 11-1 0,24 10-1 0,43-12-10 0,75-52-24 0</inkml:trace>
  <inkml:trace contextRef="#ctx0" brushRef="#br0" timeOffset="1">15200 3153 12 0,'0'0'0'0,"0"-12"6"0,0 24 5 0,0-12-11 0,0 22 0 0,10-11 0 0,2 11-1 0,-1 10 1 0,11-10 0 0,-11 11 0 0,-1-1 0 0,1 23 1 0,0-1 0 0,-11 0 0 0,10-10 0 0,-10-1-1 0,0-21 1 0,12 0 0 0,-1-11 0 0,-11-11-1 0,10 0 1 0,2 0 0 0,8-11-1 0,-8 0 1 0,-1 11 0 0,-11 0 0 0,10 0 0 0,2 0-1 0,-2 0 1 0,23 11-1 0,-11-11 0 0,0 0 0 0,21 0-1 0,0 0 0 0,-10-11 1 0,22 11 1 0,-1 0-1 0,-10 0 0 0,10 11 1 0,11-11-1 0,1 0 0 0,-12 0-1 0,11 0 2 0,11-11-2 0,-1 0 1 0,3 11-1 0,-3-11 0 0,2 11 2 0,-12 0-1 0,11 0 0 0,-1 0 0 0,2 0 0 0,-1-11 1 0,1 11-2 0,20-11 0 0,-20 2 2 0,-2-3-1 0,-9 1 1 0,-12 11-1 0,1 0 0 0,-1 0 1 0,-11 0-1 0,12 0 1 0,-12 0-1 0,12-11 1 0,-12 0 0 0,12-11 0 0,-12 11 0 0,-21-10 0 0,21 10 2 0,-21 11 2 0,-12 0-1 0,2-11 0 0,9 11-2 0,-10 0 1 0,10-11-1 0,2 11-1 0,-1 0 0 0,10-11-1 0,-21 11-1 0,11 0 2 0,-1 0-1 0,-9 0 1 0,-12 0-1 0,10-11 0 0,0 11 2 0,2 0-1 0,-12-11 1 0,11 1 0 0,-11-1 2 0,0 0 1 0,0-11-3 0,0 11 2 0,0-21-2 0,-11-1 0 0,11 0-1 0,-12-10-2 0,2 10 1 0,10 1 1 0,-10-1 0 0,-2 11 0 0,12 1 1 0,0-1 0 0,0 10-1 0,-10 12-1 0,10 0-3 0,0 0-1 0,10 12-9 0,2-1-14 0,8 0-6 0,-20 10 14 0,12-11 17 0,-1 2-5 0</inkml:trace>
  <inkml:trace contextRef="#ctx0" brushRef="#br0" timeOffset="2">18125 3523 7 0,'0'0'2'0,"11"-11"2"0,-11 11-2 0,10-11 0 0,2 11-2 0,-1-11 0 0,21 11 1 0,-10 0-1 0,11-11 0 0,-1 11 1 0,1 0 2 0,10-10 0 0,12 10-1 0,-1 0-2 0,0 0 1 0,-10 0-1 0,21 0 0 0,-10 0 1 0,10 0-1 0,11 0 0 0,-1 0-1 0,2 0 2 0,9 0-1 0,2 0-1 0,-12-11 2 0,10 11 0 0,12 0 0 0,0 0-1 0,1 0-1 0,10 0 1 0,-11 0-1 0,9 0 0 0,-19 0 1 0,-1 0 0 0,0 0 0 0,-1-11 0 0,12 11 0 0,-33-11 1 0,-10 11 2 0,10 11 1 0,-21-11-2 0,0 0-2 0,-2 0 0 0,-19 0 0 0,10 0 0 0,-11-11 0 0,-2 0 0 0,-20 0 1 0,12 0 0 0,-12-10 1 0,-12 10-1 0,12-22 0 0,-10 11 0 0,10 1-1 0,0-1 1 0,-10 0-1 0,10 0-1 0,0 1 1 0,10-23-2 0,-10 12 2 0,10-24-1 0,2 3 1 0,-12 10-1 0,0 9 3 0,11 3-1 0,-11 8 1 0,0 12-3 0,0 1-13 0,-11-1-10 0,11 11 20 0,0 0 1 0</inkml:trace>
  <inkml:trace contextRef="#ctx0" brushRef="#br0" timeOffset="3">15689 4045 9 0,'0'-11'0'0,"0"0"0"0,0-1 0 0,0 12 0 0,0-10 1 0,12 10-1 0,-1 0 1 0,-11 0 1 0,9 10 2 0,3 2-1 0,-12-1 0 0,11 22-2 0,11-1 0 0,-11 1-1 0,10 10 0 0,-10-10 0 0,-1 0 0 0,2-12 0 0,-1-10 0 0,-11 11 0 0,0-22 1 0,0 0 0 0,0 0 0 0,0-11-2 0,11-22-2 0,0-10 1 0,-11-1 0 0,10 1 2 0,0 10 0 0,2 12 1 0,-12-1 4 0,11 11-1 0,-11 11-2 0,11 11-1 0,0 0-2 0,-1 0 1 0,13 10 0 0,-23 12 0 0,10 0 0 0,1-12 0 0,-11 12 0 0,11-11 0 0,-1-11-3 0,-10-1-11 0,12 1 8 0,-1-22-3 0</inkml:trace>
  <inkml:trace contextRef="#ctx0" brushRef="#br0" timeOffset="4">16190 4132 16 0,'0'-11'15'0,"0"11"-17"0,0 0 1 0,10 0-6 0,2-11-2 0,-12 0 7 0,0 0 2 0,0-10 0 0,0 10 0 0,0-11 0 0,-22 11 2 0,11 11 2 0,-11 0 5 0,11 11 1 0,-10 22-4 0,10-12-4 0,-1 12-2 0,12-11 0 0,0 10-2 0,12-21-2 0,9 11 2 0,-10 0 2 0,22-22-1 0,-22 11 0 0,-1-11 0 0,13 0-1 0,-14 0-4 0,3 0-4 0,-1-22 5 0,-1 0 5 0,2 0-1 0,-1 1-7 0</inkml:trace>
  <inkml:trace contextRef="#ctx0" brushRef="#br0" timeOffset="5">16450 3697 18 0,'0'0'14'0,"-10"11"-7"0,-1 11-7 0,-1 33 1 0,12-13-1 0,12 2-1 0,-1 0-2 0,-1-1-3 0,13 0 0 0,-23-10-1 0,10 9 3 0,-10-8 1 0,0-1 2 0,0-1 1 0,-10-10 0 0,-1-11 0 0,-11 0-9 0</inkml:trace>
  <inkml:trace contextRef="#ctx0" brushRef="#br0" timeOffset="6">16288 4110 18 0,'0'0'7'0,"-11"0"10"0,11 0-17 0,0 0 0 0,33-11-1 0,-13-12-4 0,35-8-13 0,-11 20 9 0,-11-12 9 0,-12 23-9 0</inkml:trace>
  <inkml:trace contextRef="#ctx0" brushRef="#br0" timeOffset="7">16592 3946 9 0,'0'0'0'0,"-12"0"0"0,2 0 1 0,10 0 3 0,-10 12-2 0,10-1-1 0,10 0-1 0,-10-1 0 0,10 11 0 0,2 2 0 0,-1-1 0 0,-1-2 0 0,13 3 0 0,-13-12 0 0,1 0-1 0,0-11 0 0,-1-11 0 0,2 0 0 0,-12 0 0 0,11-10 0 0,-11-1 0 0,10-12 1 0,-10 13 0 0,0 0 0 0,0-2 0 0,0 13 2 0,0-1 2 0,0 22 2 0,0-1-2 0,0 2-2 0,0 20-2 0,12-11 0 0,-1 13-1 0,10-3-2 0,-10-8 2 0,11-12 0 0,-11 0 0 0,0-11 1 0,10 0-1 0,-10-11 1 0,0-11-1 0,-11 10 0 0,10-19-2 0,-10 9 2 0,0-11 1 0,-10 12 0 0,-1-12 1 0,11 12 0 0,-11-1 1 0,1 10-1 0,10 12-2 0,0-10-5 0,10 10 3 0,-10 0 3 0,11 10-1 0,-11-10-7 0</inkml:trace>
  <inkml:trace contextRef="#ctx0" brushRef="#br0" timeOffset="8">16994 3936 15 0,'-10'0'18'0,"-13"22"-14"0,13 10-3 0,10 1-1 0,0-11-1 0,10 0-3 0,2-13-5 0,20 3-1 0,1-24 6 0,-12-8 3 0,11 9 1 0,-20-11 0 0,-1 0 0 0,-11 11 0 0,-11 1 0 0,-1-12 4 0,-8 10 4 0,-2 2 2 0,-11-11-2 0,22 21-2 0,-10-11-3 0,10 11-1 0,-1 0-2 0,12 0-2 0,0 11-6 0,0 10-3 0,0 12-7 0,12-22 15 0,-1 10-5 0</inkml:trace>
  <inkml:trace contextRef="#ctx0" brushRef="#br0" timeOffset="9">17136 3915 14 0,'-12'0'17'0,"-9"0"-14"0,21 0-2 0,0 0 0 0,0-11-3 0,11 11-7 0,-1 0 1 0,2 0 6 0,9 11 2 0,-21 10 2 0,12 12 2 0,-12-12 0 0,0 12-1 0,0-22-1 0,0 11 0 0,0-11 0 0,0-11-1 0,0 9 1 0,0-18 3 0,0-2 0 0,0-11 0 0,0-1-1 0,0 2-3 0,-12-11-1 0,12-1-1 0,12 1 0 0,-12 10-2 0,0 11 1 0,0 1-2 0,0 10-6 0,0 0-6 0,10 0 5 0,0-12 10 0,2 12-7 0</inkml:trace>
  <inkml:trace contextRef="#ctx0" brushRef="#br0" timeOffset="10">17364 3708 10 0,'0'0'0'0,"0"-11"11"0,-11 11-5 0,11-11 2 0,-11 11-2 0,11 0-6 0,0 11 0 0,0 12 0 0,0 8-1 0,-10 3 0 0,10 8 1 0,-11 12 1 0,-1-10-1 0,12 0 0 0,0-2 1 0,-10-8-1 0,10-3 0 0,-11-19 1 0,11-1 0 0,0 0 0 0,0-11 0 0,0 0-2 0,0-22 0 0,11-10-3 0,-1-13 1 0,13 3 0 0,9-12 2 0,-10 10 1 0,-1 0 0 0,1 12 0 0,-12 22 1 0,2-13 0 0,-1 23 0 0,-11 0 0 0,0 11-1 0,-11 1 0 0,11 9-1 0,-12 0 1 0,2 12 0 0,-12-12 1 0,12 2 0 0,-13 9-1 0,13-22 1 0,-1 13 0 0,0-2 0 0,1-10-1 0,10-1 2 0,10 2-1 0,12-1 0 0,11-11 1 0,-1 0-2 0,11 0 0 0,-10 0-5 0,-1 0-17 0,-9 11 12 0,-13-11 1 0</inkml:trace>
  <inkml:trace contextRef="#ctx0" brushRef="#br0" timeOffset="11">18854 3838 6 0,'0'0'2'0,"-12"0"-2"0,12-11 0 0,0 11 0 0,12-11 0 0,-12 11-8 0</inkml:trace>
  <inkml:trace contextRef="#ctx0" brushRef="#br0" timeOffset="12">18854 3795 8 0,'0'0'0'0,"0"0"1"0,0-10 0 0,0 10 0 0,0-12-1 0,11 12 0 0,-11-11 0 0,0 0 0 0,0 11 2 0,0-11 2 0,0 22 11 0,0 0-12 0,0 12-1 0,0-2-2 0,0 23 1 0,0-13-1 0,0 13 0 0,0-11 0 0,0-1 0 0,0-11 1 0,0 13-1 0,0-23 0 0,10 0-1 0,-10-11-1 0,0 9-2 0,12-18 3 0,-12 9 1 0,0-11 0 0,0 0 0 0,0-11-1 0,0 0 0 0,10 1-2 0,0-1 2 0,13 0 1 0,-13 11 0 0,-10 1 1 0,23 10 0 0,-23 0 1 0,9 21-1 0,3-11-1 0,-12 13 0 0,11-2-1 0,-11 12 1 0,10-22 0 0,2 11 0 0,-1-11-1 0,0-2-1 0,0-9-3 0,-1-9 3 0,12-2-1 0,-11 0 2 0,0-11 0 0,0 10 1 0,-1-9 0 0,-10-11 0 0,0 20 0 0,12 2-1 0,-12 10 3 0,0 0 3 0,-12 10-3 0,12 13 0 0,0-2-2 0,0 0 0 0,12 13 0 0,-2-23-1 0,1 0-2 0,11-2-2 0,-12-9 0 0,13 0 4 0,-13-9 1 0,12-13 0 0,0-12 1 0,-1 24 2 0,-21-11 0 0,12 10-2 0,-12-12-1 0,0 13 0 0,0-1-2 0,-12 1 2 0,-9-1 0 0,9 0 1 0,-9 11 2 0,10 0 0 0,1 0-3 0,-1 11-2 0,11 10-4 0,0 12 0 0,0-11 5 0,11-12-6 0</inkml:trace>
  <inkml:trace contextRef="#ctx0" brushRef="#br0" timeOffset="13">19474 3915 8 0,'0'0'0'0,"-11"0"5"0,-1 0-2 0,2-11 0 0,10 11-1 0,0-11-6 0,-11 11 0 0,-1-12 2 0,2 12 2 0,0 0 2 0,-12 0 2 0,11 0 0 0,-1 12 2 0,-9-12-3 0,9 11-3 0,3 0 0 0,-2-1-1 0,11 1 1 0,0-11-1 0,0 10 1 0,11-10-2 0,10 0 0 0,0 0 1 0,2 0-1 0,-1 12 2 0,10-12-1 0,-21 11 2 0,11-11-1 0,-22 11 3 0,0-1 3 0,0 11 0 0,0-21-2 0,0 12-1 0,-12-1-2 0,2-11-1 0,-1 0-1 0,-1 0-2 0,2-11-1 0,0 11 2 0,-12 0 1 0,11 0 1 0,-11-12-1 0,11 12 1 0,11 0-4 0,0 12-6 0,0-12 1 0,11-12 8 0,11-9-7 0</inkml:trace>
  <inkml:trace contextRef="#ctx0" brushRef="#br0" timeOffset="14">19636 3610 10 0,'-10'0'13'0,"-1"0"-2"0,-1 0-1 0,2 0-3 0,-1 22-6 0,11-11-1 0,11 10-2 0,-1 12-2 0,2-10 3 0,-1 8 0 0,-1 3 2 0,-10-13 0 0,12 23 0 0,-12-23 1 0,11 12-1 0,-11-1 0 0,0-10-1 0,0 10 0 0,0-21 0 0,-11 11-3 0,11-22-5 0,-12 11-5 0,12-11-2 0,0 0 12 0,-10-11 2 0,10-11-7 0</inkml:trace>
  <inkml:trace contextRef="#ctx0" brushRef="#br0" timeOffset="15">19593 3827 14 0,'0'0'22'0,"0"0"-3"0,0 0-17 0,0 0-2 0,22 0-2 0,-1-11-3 0,23 1-14 0,0 10-2 0,-2-11 19 0,-30 11-6 0</inkml:trace>
  <inkml:trace contextRef="#ctx0" brushRef="#br0" timeOffset="16">18233 2915 7 0,'0'0'0'0,"-10"-12"0"0,10 1 0 0,0 0 0 0,-11 1 0 0,11-1 0 0,0 1 0 0,11-2 0 0,-11 1-7 0</inkml:trace>
  <inkml:trace contextRef="#ctx0" brushRef="#br0" timeOffset="17">17885 2707 70 0,'0'0'0'0,"-10"-21"57"0,-1-12-58 0,-10 22 1 0,21 0-11 0,0 0-18 0,0-10-15 0,10-1 13 0,-10 11 27 0,0-11 4 0,-10 1-1 0,-1-1 1 0,-11 11 0 0,-11-22 0 0,23 33-6 0</inkml:trace>
  <inkml:trace contextRef="#ctx0" brushRef="#br0" timeOffset="18">17549 2304 11 0,'0'-10'20'0,"-22"10"-5"0,0-11-3 0,12 1-1 0,-13-1-5 0,2-12-3 0,21 23-12 0,-12-21-22 0,12 21 3 0,-10-10 26 0,10 10-6 0</inkml:trace>
  <inkml:trace contextRef="#ctx0" brushRef="#br0" timeOffset="19">17082 2120 11 0,'0'0'4'0,"-23"0"11"0,-20-11-7 0,-12 11-4 0,2-10-5 0,-2 10-9 0,12 0-8 0,9-11 14 0,1-1 3 0,13 12-7 0</inkml:trace>
  <inkml:trace contextRef="#ctx0" brushRef="#br0" timeOffset="20">16114 2045 16 0,'0'0'18'0,"-22"0"5"0,-21-12-11 0,-2 12-7 0,-8 12-7 0,20-12-19 0,-1 21-15 0,14-11 30 0,9 2-3 0</inkml:trace>
  <inkml:trace contextRef="#ctx0" brushRef="#br0" timeOffset="21">15287 2283 13 0,'0'0'0'0,"-21"0"18"0,-23 21-14 0,-10 13-4 0,21 9 0 0,-10-10-4 0,21 10-8 0,11-10 4 0,-11 0 7 0,10-12 0 0,2-10-8 0</inkml:trace>
  <inkml:trace contextRef="#ctx0" brushRef="#br0" timeOffset="22">14744 2751 15 0,'0'0'0'0,"-22"11"8"0,-11 12-11 0,23 8-5 0,-12 13 7 0,11-12 1 0,-1 12-1 0,12-34-9 0</inkml:trace>
  <inkml:trace contextRef="#ctx0" brushRef="#br0" timeOffset="23">14602 3881 21 0,'-10'12'19'0,"10"31"-17"0,0 11-2 0,21-10-1 0,0 10-1 0,2-10-2 0,-1-1-7 0,-2 1-2 0,13-12 11 0,-10 1 1 0,-23-22-7 0</inkml:trace>
  <inkml:trace contextRef="#ctx0" brushRef="#br0" timeOffset="24">14983 4557 8 0,'0'0'0'0,"11"42"5"0,0 2-4 0,-1 0 0 0,22-13 0 0,-9 14-2 0,10-13-2 0,9-11 0 0,-19 13 2 0,19-3 1 0,-9-8-8 0</inkml:trace>
  <inkml:trace contextRef="#ctx0" brushRef="#br0" timeOffset="25">15777 5100 21 0,'10'0'15'0,"12"0"-14"0,0 10-4 0,21-10-1 0,1 0-7 0,0-10 1 0,10-1 9 0,-21 11 1 0,-1 0 0 0,1-11 0 0,-22 11-8 0</inkml:trace>
  <inkml:trace contextRef="#ctx0" brushRef="#br0" timeOffset="26">16592 5045 22 0,'11'0'21'0,"11"0"-19"0,-1 0 3 0,11 0 0 0,1 0-4 0,-1 0-2 0,-9 0 0 0,10-11-4 0,-11 0-5 0,10 1-7 0,1-23 4 0,-11-1 12 0,21-8-7 0</inkml:trace>
  <inkml:trace contextRef="#ctx0" brushRef="#br0" timeOffset="27">17169 4687 9 0,'0'-11'8'0,"10"11"7"0,0-11-8 0,13-1-3 0,-1-9-4 0,10-1-6 0,-10 0-6 0,11 1 2 0,-12 11 4 0,-10-13 5 0,0 1 1 0,11 2 0 0,-11-14-1 0,-11 23-6 0</inkml:trace>
  <inkml:trace contextRef="#ctx0" brushRef="#br0" timeOffset="28">17767 4121 47 0,'0'0'20'0,"-12"-11"-7"0,12 0-17 0,12 0 2 0,-2-1-20 0,23-19-16 0,-11 20 31 0,-1-22 0 0</inkml:trace>
  <inkml:trace contextRef="#ctx0" brushRef="#br0" timeOffset="29">18016 3566 59 0,'0'0'0'0,"-10"-32"78"0,-1 10-67 0,-1 0-4 0,12 1-15 0,12-12-20 0,-1 0-29 0,11 1 9 0,10-12 42 0,-21 12 6 0,-11 21-8 0</inkml:trace>
  <inkml:trace contextRef="#ctx0" brushRef="#br0" timeOffset="30">18712 1153 5 0,'0'0'0'0,"0"0"5"0,-10 0-2 0,-1 0 1 0,-11 0-3 0,11 10-2 0,0 23 0 0,-10-11-1 0,9 21 2 0,2-10 0 0,-1 21 2 0,11 1 1 0,11-12 0 0,11 12 0 0,10-12-2 0,12-10 0 0,10-12-2 0,11-10 0 0,-11-11-1 0,11-21 0 0,-10-1-1 0,-11-11-1 0,-13-10 1 0,-19-1 3 0,-1 1 1 0,-11-12 6 0,0-10 5 0,-33 0 4 0,-10 0-10 0,21 21-3 0,-43-10 4 0,10 21 2 0,12 22-7 0,11 11-5 0,9 22-5 0,13 0-15 0,10 21-7 0,0 12 24 0,33 0 2 0</inkml:trace>
  <inkml:trace contextRef="#ctx0" brushRef="#br0" timeOffset="31">19398 1446 34 0,'0'0'0'0,"0"-12"34"0,10 12-28 0,12 0-6 0,11-10 0 0,-1 0-2 0,23 10 1 0,10-11-2 0,0 0 2 0,11 11-1 0,-10-11 1 0,21-1 1 0,-12 12 1 0,-10 0 3 0,0 0-1 0,0 12-2 0,1-1-1 0,-1 0-2 0,0-11 0 0,0 11 0 0,-10-11-3 0,0-11 0 0,-1 0 2 0,0 11-2 0,-10-11-1 0,-11 11-6 0,0 0-10 0,-23 0 13 0,12 0 9 0,-11 0 0 0</inkml:trace>
  <inkml:trace contextRef="#ctx0" brushRef="#br0" timeOffset="32">20931 1208 0 0,'0'0'1'0,"0"-12"3"0,10 12 4 0,-10-11-1 0,0 11-5 0,0 0-3 0,0 11 1 0,11 22 1 0,0-12-1 0,11 12 2 0,-1 0 1 0,2-1 1 0,19 12-1 0,3-12-1 0,8-10 0 0,2-11-2 0,0 0 0 0,-1 0 2 0,0-22 0 0,1-11 1 0,-1-21 1 0,-1-12 1 0,13-10 2 0,-34 11-1 0,-9 10-3 0,-13-10 2 0,-10 21-4 0,-21 1-7 0,-11 10 1 0,-13 11 2 0,-8 11 0 0,-13 0-5 0,12 0-9 0,-1 11-8 0,34 0 16 0</inkml:trace>
  <inkml:trace contextRef="#ctx0" brushRef="#br0" timeOffset="33">18331 1381 26 0,'0'0'15'0,"-10"0"15"0,-1-12-28 0,-11 12 1 0,-10-10-2 0,-12 10 0 0,12 0-2 0,-12-11 1 0,-11 11-1 0,-10 0 4 0,-1-10 1 0,-9 10 7 0,-1 0 3 0,-11 0 0 0,-11 0-5 0,11 0-5 0,-11 0-3 0,11 0-1 0,-11 0-3 0,11-11 1 0,1 0-3 0,9-1-11 0,11 2-33 0,1 10-1 0,12 0 39 0</inkml:trace>
  <inkml:trace contextRef="#ctx0" brushRef="#br0" timeOffset="34">16157 1131 14 0,'0'0'4'0,"0"0"7"0,0-11-4 0,-11 11 7 0,0 0-7 0,1 0-3 0,-1 23 0 0,11 8-2 0,-12 13-1 0,12 32-2 0,12 11-3 0,-1 0 2 0,21 0-2 0,1-11-2 0,21-22 1 0,12-21 2 0,9-22 3 0,2 0-1 0,9-33 1 0,2-22-1 0,-1 1 1 0,0-22 1 0,-22 0 0 0,-12-2 0 0,-30 14 3 0,-13-12 1 0,-31 10 0 0,-11 2 1 0,-45-12-3 0,1 9-5 0,-11 13 5 0,-1 21 1 0,2 0 2 0,9 22-2 0,2 11-5 0,21 22-4 0,10 21-15 0,23 22-20 0,10 0 33 0,-1-32-2 0</inkml:trace>
  <inkml:trace contextRef="#ctx0" brushRef="#br0" timeOffset="35">17059 957 6 0,'0'0'0'0,"0"0"2"0,0 0 6 0,-10 0 0 0,10 0-5 0,-11 0-4 0,22 0 1 0,11 0 1 0,-2 0-1 0,25 0 1 0,-2 0 3 0,12 0-2 0,-1 0-1 0,0-11 0 0,23 11-3 0,-34-11-2 0,-10 11-3 0,-1 0 0 0,-10 0 3 0,-11 0 0 0,-1 0 1 0,13 0 3 0,-14 0 0 0,3-11-5 0</inkml:trace>
  <inkml:trace contextRef="#ctx0" brushRef="#br0" timeOffset="36">17582 805 9 0,'0'0'16'0,"-12"0"-9"0,12 0 3 0,0 0-9 0,0 0-4 0,23 10 0 0,-2 1 2 0,0 11 0 0,2 11 2 0,-1-22 2 0,-22 10 5 0,0 1 12 0,-11 0-7 0,-11-11-5 0,0 10-7 0,-10 1 2 0,9-11-3 0,2 0-1 0,9 0-1 0,2 0-11 0,-1 0-14 0,11-1-10 0,11-10 31 0,11 11 0 0</inkml:trace>
  <inkml:trace contextRef="#ctx0" brushRef="#br0" timeOffset="37">18744 1870 9 0,'-10'11'17'0,"10"-11"-11"0,0 22 1 0,-11 0-4 0,11 10-3 0,0 1-2 0,0 10-1 0,0-10-2 0,0-11 3 0,11-11 1 0,-11 10 3 0,0-10 0 0,0-11-2 0,0 0 0 0,-11 0-3 0,0-11 1 0,1-10 1 0,-1-2 0 0,-1-8 0 0,-9-3 1 0,10 3 0 0,0-14 2 0,11 2-3 0,0 10 0 0,0 12 1 0,22-12-2 0,-1 22 0 0,12-11 0 0,11 11 0 0,-23 1 0 0,11 10 2 0,-9 0 0 0,-13 21 3 0,2 1 1 0,-12 0 0 0,-12 10-2 0,2 1-2 0,-1-11-1 0,-1 10 2 0,3-10 0 0,-14 1 2 0,13-13 3 0,-1 11-2 0,-1 1-2 0,2 11-2 0,-1-11-1 0,0-11-1 0,11-1-2 0,11 1-1 0,0 0 5 0,11-11 1 0,11-11 0 0,10 0-1 0,0-10-1 0,1 9-4 0,-23 2-7 0,11-1 3 0,-32 11 8 0,12 0 1 0,-12 11 0 0,-12-11-6 0</inkml:trace>
  <inkml:trace contextRef="#ctx0" brushRef="#br0" timeOffset="38">19050 1946 47 0,'0'0'46'0,"0"0"2"0,0 11-49 0,10 0-8 0,-10 22-19 0,10-12-19 0,2 12 1 0,10-12 42 0,-11 2-2 0</inkml:trace>
  <inkml:trace contextRef="#ctx0" brushRef="#br0" timeOffset="39">18125 772 5 0,'0'0'0'0,"0"-11"0"0,0 0 7 0,0 0 5 0,11 11-3 0,-11-10-7 0,0 20-2 0,0 1-2 0,0 11 2 0,0 21-1 0,-11 1 1 0,11 10 0 0,0-10 2 0,0 10 0 0,0-10 0 0,0-12 0 0,0-10 1 0,0 0-3 0,0-22 1 0,0 12-4 0,0-24-3 0,0-21-3 0,0 11 1 0,-10-21 2 0,10-1 4 0,0 1 1 0,-11 10 2 0,0 1 3 0,11 10 2 0,-12-11 1 0,2 22-2 0,-1-10-3 0,11 21 1 0,-12-11-4 0,12 11 0 0,12 0 0 0,-1-11 0 0,-1 11 0 0,2 0 1 0,31 0-2 0,-10-11 2 0,10 0-2 0,1 0 1 0,-2-10 1 0,3-1-1 0,-2 11 0 0,-10 0 1 0,0-1 0 0,-12 12 0 0,0 0 1 0,-9 0-2 0,9 0 2 0,-9 12 1 0,-2-1-1 0,12 0 0 0,-11-11 0 0,0 11 0 0,0 0-2 0,-1 10 2 0,-10 1-1 0,0 0 1 0,12-11-1 0,-2 21 1 0,-10-10-2 0,11 11 2 0,-11-22-1 0,11 10 0 0,0-10 0 0,-1 0 1 0,-10 0-2 0,12-11 1 0,-1 11-1 0,-1-11 2 0,-10 0 0 0,11 0 1 0,-11 0 0 0,-11 11 0 0,-10-11 0 0,-1 11 1 0,-21-1-1 0,-1 1 3 0,1 0 1 0,-12 11 3 0,0-11-3 0,12-11-1 0,-12 11-3 0,12-11-1 0,-12 0-2 0,13 0 0 0,9 0-2 0,0 0-8 0,12 0-22 0,10 0 6 0,-1 0 26 0</inkml:trace>
  <inkml:trace contextRef="#ctx0" brushRef="#br0" timeOffset="40">19267 1163 4 0,'-12'0'0'0,"12"0"0"0,-10 0 0 0,10 0-4 0</inkml:trace>
  <inkml:trace contextRef="#ctx0" brushRef="#br0" timeOffset="41">19234 1163 4 0,'0'0'0'0,"0"0"0"0,0 0 0 0,-11 0 1 0,1 11-1 0,10-11 0 0,-11 0 0 0,11 11 0 0,0-11 0 0,11 0 0 0,10 0 0 0,0-11 3 0,2 0 0 0,19-9 0 0,-9-14-2 0,12 1 0 0,8 1-2 0,-9-1 1 0,11 1 0 0,-12 21-1 0,-10-11 1 0,-11 22 0 0,-11 0-3 0,-2 0 1 0,-9 0-4 0,-9 11 5 0,9-11 1 0,-11 11-2 0</inkml:trace>
  <inkml:trace contextRef="#ctx0" brushRef="#br0" timeOffset="42">19668 892 2 0,'0'0'0'0,"0"0"2"0,0 0 0 0,-9 0-1 0,9-11-1 0,9 11 0 0,14 0-1 0,-1 0 1 0,-1-11 0 0,11 11 0 0,-9 0 0 0,-13 0 1 0,-10 11-1 0,0 0 1 0,-33 10 0 0,12 1 0 0,-23 0 0 0,23 0-1 0,0-12 0 0,10 12-3 0,11-22-2 0,20 11 4 0,3-11-1 0</inkml:trace>
  <inkml:trace contextRef="#ctx0" brushRef="#br0" timeOffset="43">18169 1609 13 0,'0'0'0'0,"11"0"-1"0,-11 0 1 0,11-11 1 0,10 11-1 0,-10-10 0 0,-1-1 2 0,-10 0 1 0,0 11-3 0,-10 0 1 0,-12 22 0 0,-10-1-1 0,-12 12 1 0,-10-11 1 0,-1 10 3 0,-11-21-1 0,1 11-3 0,23-11-1 0,9 0 0 0,0-11-1 0,23 10-10 0,-2-10 4 0,2 0-7 0</inkml:trace>
  <inkml:trace contextRef="#ctx0" brushRef="#br0" timeOffset="44">17843 1696 14 0,'0'0'0'0,"0"0"1"0,10-11 1 0,-10 0-1 0,0 11 0 0,0-10-1 0,0 10 0 0,-10 10 1 0,-1 1-1 0,-1 11 0 0,-9 0 0 0,-11 0 0 0,10 10 4 0,-11-10-1 0,11-11 0 0,1 11-2 0,-1-12 0 0,22-10-3 0,0 0 2 0,22 0-1 0,9-21 0 0,14-1 1 0,-2 0-2 0,1 11-9 0,-12 0-4 0</inkml:trace>
  <inkml:trace contextRef="#ctx0" brushRef="#br0" timeOffset="45">20625 1327 0 0,'0'0'0'0,"-10"0"0"0,10 0 0 0,0 0 1 0,-11 0-1 0,11-11 1 0,11 11 1 0,11 0 1 0,-1-12 0 0,2 2-3 0,19 10 1 0,3 0 0 0,-2 0-2 0,-10 0 1 0,9 0 0 0,-19 0 0 0,-1 0 1 0,-1 0-1 0,-21 0 2 0,0 0 0 0,0 0-1 0,0 0-3 0,-11 0 3 0,1 0-1 0,10-11-1 0,-11 1 0 0,11 10 1 0,-11 0-5 0,0 0-4 0,11 0 9 0</inkml:trace>
  <inkml:trace contextRef="#ctx0" brushRef="#br0" timeOffset="46">20833 1239 0 0,'-12'22'0'0,"2"-33"3"0,-1 0 2 0,-1 1-3 0,12-1-3 0,0 11 0 0,12-10 0 0,21-2 1 0,-1 12-1 0,1 0 2 0,-11 0-2 0,-1 22 2 0,-10 10 0 0,0-9 0 0,-11 8 0 0,-11 3 1 0,-10-3 1 0,-12-8 1 0,0-1 0 0,1-2-3 0,-1-8-7 0,21-12-9 0,24 11 12 0,-1-22 3 0</inkml:trace>
  <inkml:trace contextRef="#ctx0" brushRef="#br0" timeOffset="47">21724 1424 0 0,'0'0'0'0,"0"0"0"0,-10 0 0 0,-1 0 0 0,0 0 0 0,11 0 0 0,0 0 0 0,0 0 0 0,0 0 2 0,0 0-1 0,0 0-1 0,-12 0 0 0,12 0 0 0,12 0 0 0,-12-10 0 0,11 10 1 0,10-11-1 0,12 0 0 0,0 0-1 0,10-1 1 0,1 2 0 0,-1-1-1 0,0 1 1 0,1 10-1 0,0 0 1 0,-12 0 0 0,1 0 0 0,-1 0 0 0,-10 0 0 0,-1-11-1 0</inkml:trace>
  <inkml:trace contextRef="#ctx0" brushRef="#br0" timeOffset="48">22116 1261 0 0,'-11'0'1'0,"11"0"0"0,-12 0-1 0,2 12 0 0,10-12 0 0,0 10-1 0,10 1 2 0,2-11 0 0,9 0 2 0,-9 0 1 0,-2 10-3 0,0 2 1 0,2 10-1 0,-1-1-1 0,-1 12 2 0,-10-11-1 0,0-2 1 0,-21 3 3 0,-1-1 3 0,0 0 0 0,1-12-3 0,9 1-5 0,-9-11-4 0,21 11-8 0,0-11-5 0,0 0 5 0,11 0 12 0,11 0 0 0</inkml:trace>
  <inkml:trace contextRef="#ctx0" brushRef="#br0" timeOffset="49">22453 1304 27 0,'0'0'2'0,"-12"0"-4"0,2 0-3 0,10-10-5 0,0 10-2 0</inkml:trace>
  <inkml:trace contextRef="#ctx0" brushRef="#br0" timeOffset="50">22757 1294 13 0,'0'0'0'0,"-10"0"19"0,-1 0-13 0,-1 0 0 0,2 0-15 0,-1 0-17 0,22 0 17 0,-1 0 9 0,2 0 0 0</inkml:trace>
  <inkml:trace contextRef="#ctx0" brushRef="#br0" timeOffset="51">23115 1011 0 0,'0'0'0'0,"-10"0"1"0,10 0 3 0,-11-11 0 0,1 11-4 0,10 0 0 0,0 0-1 0,0 11 1 0,10 11 0 0,-10 21 0 0,0 1 1 0,0-1-1 0,0 2 1 0,11-14-1 0,-11 13 0 0,10-23 0 0,-10 2 0 0,12-12 0 0,-12 10-1 0,0-21 0 0,0 0 1 0,0 0 0 0,0 0-1 0,0-21-1 0,0-1 1 0,0-21 0 0,0 9 0 0,-12-9 2 0,2 0-1 0,-1 10 2 0,1-11 3 0,-12 23 0 0,10 10-3 0,2 0-1 0,10 11-2 0,0-11-1 0,10 11 1 0,13-11 1 0,9 11 1 0,1-11-1 0,9 0 0 0,13 11 0 0,-11-10 1 0,0-1-1 0,10-11 1 0,-21 0-1 0,10 11 1 0,-10-10-1 0,-11 10 1 0,-2 0-1 0,-8 11 0 0,-1 0 1 0,-11 11 0 0,0 0 0 0,0 10-2 0,0 12 1 0,-11-11 0 0,11 10 1 0,0-10-2 0,0 11 1 0,0 10-2 0,21 2 1 0,-9-14-1 0,10 13 0 0,-1-12 1 0,1 1 0 0,0-12 2 0,-1 13-1 0,1-24 1 0,-12 11 0 0,2-9 0 0,-1 10-2 0,-1-11 2 0,-10-1 0 0,0-10 3 0,0 10-3 0,-21-10 2 0,-12 0 4 0,-10 0 1 0,-22 0 2 0,-11 0-4 0,10 0-1 0,1 0-6 0,11 0-2 0,-1 0-4 0,22 0-3 0,12 0-2 0,10 12 2 0,0-12 2 0,11 0 2 0,11 0 2 0,0 0 4 0</inkml:trace>
  <inkml:trace contextRef="#ctx0" brushRef="#br0" timeOffset="52">23475 1642 2 0,'0'0'-1'0,"-12"-11"0"0</inkml:trace>
  <inkml:trace contextRef="#ctx0" brushRef="#br0" timeOffset="53">9786 2773 10 0,'-11'0'21'0,"-22"-11"-4"0,33 54-20 0,11-10-2 0,-11 21-3 0,10 0 2 0,-10 34 5 0,0 10 1 0,-10-66 2 0,10 12-1 0,0-23-1 0,10 1 1 0,22-11-2 0,-9 11 1 0,20-11 0 0,-11-1 0 0,13 12 1 0,9-11-3 0,11 11 1 0,1-11-1 0,10 0 0 0,11-1 0 0,0 1-1 0,21 0 1 0,-10-11 1 0,10 0-1 0,-10-22 2 0,12-10 0 0,-23-1 0 0,-11-10 0 0,-11-1-1 0,-11 22 1 0,-21 1 1 0,-12 10 2 0,1 0 2 0,-12 0 0 0,2 11-4 0,10 0 0 0,-1-11 0 0,1-10 0 0,-11-1 0 0,11-12-1 0,-12-19-1 0,-10 10 2 0,0-56-1 0,-10 23 0 0,-12 11 0 0,1 0 2 0,-12 10 1 0,11 34-8 0,0 10-12 0,0 11 15 0,1 0-9 0</inkml:trace>
  <inkml:trace contextRef="#ctx0" brushRef="#br0" timeOffset="54">11569 3045 11 0,'0'0'0'0,"0"-22"13"0,0 10-7 0,-11 2 3 0,11-1-7 0,0 11-5 0,0 0-10 0,0 0 10 0,0 21 3 0,-12 13 1 0,12-3 2 0,0 25 3 0,0-2-2 0,0 0-3 0,0-10-1 0,12-1-1 0,-1 1-1 0,11-23 1 0,-2-10 0 0,13 0 1 0,0 0-1 0,11-11 1 0,-1-11 0 0,12-11 0 0,-1 12-1 0,0-1-1 0,1 11 1 0,-1 0 1 0,0 0 0 0,1 11 0 0,10-1 0 0,11 12 0 0,1-11-3 0,10-11-4 0,-1 11 1 0,11-22 3 0,-20-11 3 0,-11 11 0 0,-24 1 1 0,-9-1-1 0,-21 0 3 0,-1 0 12 0,-11 11 3 0,0 0-9 0,-11-11-7 0,11 0-1 0,0 11-2 0,0-11 0 0,0-10 0 0,0-1-2 0,-12 0 1 0,12-21 1 0,-10-12-1 0,-13-10 2 0,13 0-1 0,-1 10 0 0,0-32-2 0,1 0 3 0,-1 22 1 0,11 22-1 0,-12 21-7 0,12 0-6 0,0 22 1 0,0 0 11 0,12 0-8 0</inkml:trace>
  <inkml:trace contextRef="#ctx0" brushRef="#br0" timeOffset="55">11156 2316 8 0,'0'0'0'0,"0"-12"1"0,-11-9-1 0,-11-11 1 0,-11-1 0 0,1 1-1 0,-12-1-1 0,0 11 0 0,-21 0 1 0,-11 12 0 0,-1-1 0 0,12 11 0 0,-33-12-1 0,33 12 2 0,0-10 0 0,0 10 0 0,10-11-1 0,-10 11 0 0,0 0-1 0,-10 0 0 0,-13 33 1 0,-10-1 1 0,1 22-2 0,-56 55 1 0,67-23 0 0,20-9 0 0,23-22 0 0,10 10 0 0,1-11 0 0,-1 1 0 0,10 10 1 0,3 22-1 0,8 32 0 0,2 45 0 0,10-34 0 0,10 1-1 0,12-1 0 0,11-32 1 0,21-11 0 0,1-22 0 0,10-10 0 0,21-1 0 0,2-21 0 0,10-1 1 0,11-11-1 0,-1-9 0 0,12-12 0 0,-2 0 0 0,3-22 0 0,-1 1 0 0,-1 10 0 0,-10-22 0 0,0 12 0 0,-11-13 0 0,-1-9 0 0,1-22 0 0,-12-11 0 0,2-22 1 0,-1 0 0 0,0-11-1 0,-11-10 1 0,-21-1 0 0,-23 43 0 0,-11-19-1 0,-9-25-5 0,-34-9 4 0,-21-11 1 0,10 64-8 0</inkml:trace>
  <inkml:trace contextRef="#ctx0" brushRef="#br0" timeOffset="56">11416 2088 9 0,'-10'-12'3'0,"-34"-19"9"0,0-24 3 0,-31 0-8 0,-23 12-12 0,-12 32-10 0,-9 33-1 0,-22 32 14 0,-22 44-6 0</inkml:trace>
  <inkml:trace contextRef="#ctx0" brushRef="#br0" timeOffset="57">15243 9123 26 0,'0'-44'45'0,"0"12"-53"0,0-1-1 0,23-10 7 0,-13-1 1 0,-10 0 0 0,0-10-2 0,0 1 3 0,0-3 4 0,-10-20 0 0,-13 11-2 0,-10-11-1 0,-9-22-2 0,-23 11-4 0,-13-11-1 0,-7-11 3 0,-13 12 1 0,-33-1 3 0,-11 22 4 0,-10 10 0 0,-21 34 2 0,-45-1 2 0,55 33-6 0,0 0 0 0,11 33-2 0,-11 10-1 0,21 23 2 0,-10 22-4 0,0 19-3 0,10 12-1 0,-10 11 2 0,22 13 6 0,10 9 0 0,22 11 0 0,21 0-2 0,24 11-1 0,20-11-1 0,33-21-5 0,44-1-2 0,32-11-1 0,42-10 5 0,25-22 6 0,42-11 3 0,54-33-2 0,11-21-3 0,21-33-3 0,11-33 2 0,-9-10-3 0,-12-12 5 0,-33-10 2 0,-10-11 0 0,-22 1 1 0,31-46 0 0,-74 13-1 0,-23-1 1 0,-10-22-2 0,-33-21 4 0,-33-22 0 0,-31-11-3 0,-56-21-1 0,-43-1 3 0,-44 23 6 0,-43 42 7 0,-45 55-9 0,-19 33-10 0,-12 43-2 0,10 32 2 0,33 23 0 0,33 21-5 0,33 22-14 0,32 33-19 0,43 10 30 0,45-21 3 0</inkml:trace>
  <inkml:trace contextRef="#ctx0" brushRef="#br0" timeOffset="58">18593 5600 30 0,'-11'0'28'0,"11"0"-28"0,0-22 0 0,11 1-1 0,-11-1 0 0,11-11 1 0,-11 11 0 0,0-10 1 0,0 11-1 0,-11 9 2 0,11-10 2 0,0 11-1 0,0-9-1 0,0 8 0 0,0 1 2 0,0 0 2 0,21 0 1 0,-9 0-4 0,9 0-1 0,11-10-1 0,1 10 1 0,11 0 0 0,0 0 4 0,-12 11 0 0,-10 0 0 0,-1 11 0 0,-9 0 2 0,-2 10-2 0,-20 12 0 0,-12 0-3 0,-1-1-2 0,-19 1-1 0,31-11-1 0,-1-11 0 0,12-11-3 0,12 10-4 0,8-10 2 0,3-10 2 0,10 10 2 0,9 0 1 0,-9-11-1 0,11 11 3 0,0 11-1 0,-22-11 0 0,-12 21 2 0,-10-10 2 0,0 22 1 0,-32-1-2 0,-1 11-1 0,-10-9-1 0,10-3 0 0,1 3-1 0,10-23 0 0,-1-1 0 0,13-10-5 0,-1 0-18 0,11-21-24 0,0-1 5 0,11-11 35 0,-11 23-4 0</inkml:trace>
  <inkml:trace contextRef="#ctx0" brushRef="#br0" timeOffset="59">19082 5263 10 0,'0'0'0'0,"-12"0"2"0,24 0 16 0,-1-11-8 0,11 0 2 0,0 11 0 0,10-11 1 0,1 11 0 0,-12 0 0 0,1 0-1 0,0 22-2 0,-22 10-1 0,0 1 0 0,0 12-3 0,-33 8-2 0,12 1 0 0,-2-10-3 0,2 0-1 0,21-34 1 0,11 1-3 0,11-11-1 0,10-11-3 0,1-11-9 0,0 0-13 0,10-9-6 0,-10 8-3 0,-1 2 13 0,-10 0 14 0</inkml:trace>
  <inkml:trace contextRef="#ctx0" brushRef="#br0" timeOffset="60">19680 5328 42 0,'0'0'17'0,"-12"0"2"0,12-11-18 0,12 0 0 0,21-11-4 0,-12 12-1 0,1-12-1 0,11 11-13 0,-11 0-15 0,10 0 26 0,-21 0-3 0</inkml:trace>
  <inkml:trace contextRef="#ctx0" brushRef="#br0" timeOffset="61">19822 4904 10 0,'0'0'0'0,"0"0"2"0,0 0-2 0,9 22 0 0,3-2 1 0,-12 25-1 0,0 9 0 0,0 1 1 0,0-1 1 0,0-11 0 0,0-10 0 0,0-11 0 0,0 0-1 0,11-12 0 0,-11-10-1 0,10-10-2 0,13-12-1 0,-1 11 0 0,-2-11 2 0,3-10 1 0,9 21 0 0,-10-11-1 0,11 11 1 0,-23 11 0 0,2 0-1 0,-12 11 2 0,0 0 2 0,-22 11 0 0,11 10-1 0,-21-10 0 0,-1 0-1 0,11-11 0 0,0-1-2 0,12 1-2 0,10-11-4 0,0-11 2 0,10 1 4 0,12-1-8 0</inkml:trace>
  <inkml:trace contextRef="#ctx0" brushRef="#br0" timeOffset="62">20104 5110 28 0,'-11'0'11'0,"-10"0"3"0,10 11-15 0,11-11-1 0,0 0-4 0,21 11-4 0,-10-11 6 0,10 11 4 0,-9 0 0 0,-1-11 2 0,-1 0-1 0,13 0 1 0,-14 0-2 0,3-11 0 0,-1-11-2 0,-1 1-3 0,2-1 0 0,-12 0 4 0,0 11 1 0,0 0 0 0,0 0 3 0,-12 11 2 0,12 11-3 0,0 0-3 0,0 11 1 0,12 11-1 0,-1 10-4 0,11-10-1 0,-2 10-1 0,3 1 5 0,-1 10 2 0,0 0 0 0,-12-10 0 0,-10 10 0 0,11 0 0 0,-11-20 0 0,-11-3 0 0,1-8 1 0,-24-2 5 0,1 0 5 0,13-9-1 0,-13-1-3 0,11-11-3 0,-1-11-5 0,14-11-5 0,-2 1-8 0,11-34-1 0,0 1 12 0,11-32-7 0</inkml:trace>
  <inkml:trace contextRef="#ctx0" brushRef="#br0" timeOffset="63">20375 4687 13 0,'-10'-11'13'0,"-1"11"-9"0,1 0-5 0,20 0-2 0,1 32 1 0,-1 12 2 0,2 20 0 0,-1 1 1 0,0 0-1 0,0-9 1 0,9-13-2 0,3-10-7 0,-12-1 1 0,0-21 6 0,-1 0 1 0,-10-11-9 0</inkml:trace>
  <inkml:trace contextRef="#ctx0" brushRef="#br0" timeOffset="64">20398 5121 10 0,'0'0'0'0,"-23"0"0"0,13 0 5 0,-1 11 0 0,11 0-3 0,0-11-3 0,11 11 1 0,11-11 0 0,0 0 0 0,-1-11 0 0,1 0 0 0,11-11 1 0,-11 1-1 0,-1-1 0 0,1 0-1 0,-12 0 0 0,2-10 0 0,-1 21 1 0,-11-11 0 0,-11 10 1 0,11 2 1 0,-12 10 2 0,2 0-1 0,10 10-2 0,-11 2 0 0,11 21-1 0,0-11 1 0,0-1-1 0,11 1 0 0,11 0 0 0,-1-11 1 0,1-11 0 0,0 0 0 0,-11 0-1 0,22-11 1 0,-12-11-1 0,12 0-1 0,-12 11 1 0,1-10 0 0,-12 10 0 0,-10 0 1 0,0 11 0 0,-20 0 0 0,8 11 3 0,-21-11 1 0,23 11-2 0,-13 0-2 0,14-1-2 0,9-10-1 0,0 11-9 0,0-11-7 0,0 11 8 0,9 0 9 0,-9-11-7 0</inkml:trace>
  <inkml:trace contextRef="#ctx0" brushRef="#br0" timeOffset="65">21050 5089 69 0,'0'0'0'0,"-21"0"33"0,21 0-59 0,-11 0-17 0,22-11 19 0,-11 11 15 0</inkml:trace>
  <inkml:trace contextRef="#ctx0" brushRef="#br0" timeOffset="66">20147 5045 8 0,'0'-11'2'0,"-10"-21"4"0,10 21 1 0,0 0-3 0,0 11-3 0,0 0-2 0,0 11 0 0,10 11 0 0,-10 10 0 0,0 1 0 0,12 10-1 0,-12-21-2 0,0 11-1 0,11-12 2 0,-2-10 3 0,3 0-9 0</inkml:trace>
  <inkml:trace contextRef="#ctx0" brushRef="#br0" timeOffset="67">20191 4958 44 0,'0'0'16'0,"-32"-12"0"0,20 12-22 0,12 0-18 0,12 12-10 0,20-12 22 0</inkml:trace>
  <inkml:trace contextRef="#ctx0" brushRef="#br0" timeOffset="68">20257 4676 57 0,'-22'-11'28'0,"-1"-1"-18"0,2 12-11 0,21 12-4 0,0 20-3 0,33 23-5 0,10 32-17 0,0-22 6 0,-20 0 20 0,-2 0 3 0,-10-10 1 0,-11-1 0 0,0-21-9 0</inkml:trace>
  <inkml:trace contextRef="#ctx0" brushRef="#br0" timeOffset="69">20277 5132 40 0,'0'-11'39'0,"0"0"-40"0,0 1-1 0,33 10-7 0,1-22-4 0,9-11-3 0,-10 11 3 0,10-10 2 0,1 10 6 0,-12-1 4 0,1 13 1 0,-22 0-8 0</inkml:trace>
  <inkml:trace contextRef="#ctx0" brushRef="#br0" timeOffset="70">20528 4946 15 0,'-11'0'5'0,"1"-10"15"0,-2 10-15 0,12 0-3 0,12 0-8 0,9 0 3 0,1 0 1 0,0-10 1 0,-1 10 0 0,1 0 1 0,0-11 1 0,-11 11-1 0,-1 11-1 0,2-11 2 0,-1 10-1 0,-11 0 0 0,-11 13 2 0,-11-1 4 0,-1-11 2 0,-9 10 3 0,-1 1 3 0,12-11-9 0,-1-11-3 0,12 11-3 0,-2-11-2 0,2 11-9 0,10-11-18 0,0-11 3 0,0 11 26 0,0-11-8 0</inkml:trace>
  <inkml:trace contextRef="#ctx0" brushRef="#br0" timeOffset="71">20061 5100 20 0,'0'0'22'0,"-12"0"0"0,2 0-21 0,20 0-1 0,13 21 0 0,-2 1-3 0,12 0-6 0,-22 0-7 0,11-1 2 0,-11 1 5 0,-11 0 5 0,9-11 3 0,-9-11 1 0,-9 11-9 0</inkml:trace>
  <inkml:trace contextRef="#ctx0" brushRef="#br0" timeOffset="72">20006 5034 65 0,'0'-11'24'0,"-32"1"-6"0,21 10-28 0,22 0-23 0,-1-11-18 0,23 11 38 0</inkml:trace>
  <inkml:trace contextRef="#ctx0" brushRef="#br0" timeOffset="73">20126 4643 63 0,'-12'-11'22'0,"-9"1"-4"0,0 10-19 0,21 0-4 0,10 10-3 0,12 11 2 0,21 13 0 0,-11 9-2 0,13 0-6 0,-2 23-4 0,-10-12 0 0,-11-1 10 0,-11 3 6 0,0-13 2 0,-11 1 0 0,0-33-9 0</inkml:trace>
  <inkml:trace contextRef="#ctx0" brushRef="#br0" timeOffset="74">20277 5045 67 0,'0'-11'24'0,"-10"0"-8"0,10 1-22 0,33-1-3 0,11-11-20 0,-1 0-9 0,10-10 22 0,14 10 15 0,-35 11-7 0</inkml:trace>
  <inkml:trace contextRef="#ctx0" brushRef="#br0" timeOffset="75">20723 5067 102 0,'-42'-11'48'0,"-14"11"-52"0,14 11 2 0,9 0-9 0,0 0-9 0,23 0 7 0,-2-1 4 0,12 1-1 0,12-11-2 0,9 11-3 0,11 0-8 0,12 0 3 0,10-11 17 0,1 0 3 0,10 0 0 0,-10 11 0 0,-12-11 0 0,-33 22 0 0,-10-12 0 0,-21 23 0 0,-23 0 1 0,-9 10-1 0,-13-10-1 0,1-1 1 0,11-21-8 0</inkml:trace>
  <inkml:trace contextRef="#ctx0" brushRef="#br0" timeOffset="76">19952 5718 19 0,'0'0'0'0,"-11"-10"33"0,11 0-19 0,0 10 11 0,11 20-22 0,0 14 3 0,0 9-1 0,-1 12 0 0,-10 10-3 0,12-11-1 0,-12 1-1 0,10-23 1 0,-10-21 0 0,0 0 3 0,11-11 4 0,-11-22-3 0,11-21-1 0,10 10-1 0,-9-10-3 0,31-12 0 0,0 23 0 0,-11 10 0 0,1 22 0 0,0 0-1 0,-11 33 1 0,-12-12 0 0,2 23 1 0,-12-11 1 0,-22 10 0 0,12-10 2 0,-23-1 2 0,11 1 0 0,-10-22 1 0,9 0-1 0,2-11-3 0,-1 0-1 0,22-22-4 0,-11 0-1 0,22 0-7 0,-1 1-12 0,23-12-29 0,-1 11-19 0,13-10 60 0,-24 21 1 0</inkml:trace>
  <inkml:trace contextRef="#ctx0" brushRef="#br0" timeOffset="77">20440 5806 33 0,'-10'0'39'0,"0"22"-30"0,-1-11 1 0,11 11-8 0,0-1-2 0,11 1 0 0,-1 0 0 0,-10-11-1 0,22 0 1 0,-22 0-13 0,11-11-30 0,-11-11 17 0,0 0 16 0</inkml:trace>
  <inkml:trace contextRef="#ctx0" brushRef="#br0" timeOffset="78">20440 5665 34 0,'0'0'16'0,"-10"-12"13"0,10 12-23 0,0 0-3 0,0 0-5 0,10 0-4 0,2 12-16 0,10-12-15 0,-1 0 25 0,1 0 3 0</inkml:trace>
  <inkml:trace contextRef="#ctx0" brushRef="#br0" timeOffset="79">20615 5350 27 0,'0'0'13'0,"-11"-11"11"0,0 11-23 0,11 23 0 0,11 19-2 0,-11 12 1 0,11 1-1 0,11-1 1 0,-1 1-1 0,2-1 0 0,-14 0-11 0,3-10-16 0,-1-12 15 0,-11 1 13 0,0-22-1 0,0-11-7 0</inkml:trace>
  <inkml:trace contextRef="#ctx0" brushRef="#br0" timeOffset="80">20583 5741 15 0,'0'0'8'0,"0"-11"32"0,0 11-14 0,0-12-5 0,21 12-14 0,12 0-4 0,0-10-3 0,-1 0 1 0,12-12-1 0,-2 11-2 0,-9-1-9 0,1 12-21 0,-24-10-14 0,11 10 25 0,-9-11 21 0,-1 11-9 0</inkml:trace>
  <inkml:trace contextRef="#ctx0" brushRef="#br0" timeOffset="81">21018 5535 11 0,'0'0'0'0,"11"0"24"0,-11 0 11 0,0 0 15 0,-11 10-34 0,-11 12-5 0,11-11-5 0,-1-1-5 0,2 2-2 0,10-1-4 0,0 0-15 0,10-11-27 0,13 0-13 0,-1 0 48 0,-11 0 3 0</inkml:trace>
  <inkml:trace contextRef="#ctx0" brushRef="#br0" timeOffset="82">21202 5665 78 0,'0'0'31'0,"-10"0"-2"0,-1 0-18 0,-1 0-10 0,12 0-8 0,0-12-39 0,12-9-29 0,-1 0 53 0</inkml:trace>
  <inkml:trace contextRef="#ctx0" brushRef="#br0" timeOffset="83">22007 4958 10 0,'0'-12'14'0,"-12"12"-12"0,12 12-2 0,12-1 0 0,-1 11 0 0,-1 21 0 0,-10-10 6 0,0 10 4 0,12 1-2 0,-12-1-7 0,11 1-1 0,-1-11-2 0,1-12-1 0,-11 1-2 0,11-11-2 0,-11 0-5 0,0-11 1 0,10-11 9 0,-10-11 1 0,0 11-7 0</inkml:trace>
  <inkml:trace contextRef="#ctx0" brushRef="#br0" timeOffset="84">22051 4991 7 0,'0'0'3'0,"-11"-11"9"0,-1 11 4 0,12-11 1 0,0 11-10 0,0-11-3 0,12-1 4 0,-12 2 0 0,21 0-2 0,1-12-3 0,11 11-2 0,-1-1-1 0,11-9 1 0,1 11-1 0,-11 10 1 0,0 0-1 0,-12 10 1 0,-21 1 3 0,0 11 2 0,-11 0-2 0,-21 9-2 0,-22 14 0 0,20-23 1 0,1-1-1 0,13 1-1 0,8-11-6 0,12-11-20 0,12 11-30 0,8-11 30 0,3-11 16 0</inkml:trace>
  <inkml:trace contextRef="#ctx0" brushRef="#br0" timeOffset="85">21779 5067 9 0,'0'-22'7'0,"-11"11"13"0,11 0-5 0,0 1-9 0,0-1-5 0,11 11-1 0,-11 0 3 0,11 21 7 0,-11 1 4 0,0 11-1 0,0 10-5 0,10 1-4 0,-10-12-3 0,10 1 0 0,-10 0-1 0,12-1-5 0,-1-21-5 0,0 11-18 0,0-11-18 0,11-11 32 0,-11 11 5 0</inkml:trace>
  <inkml:trace contextRef="#ctx0" brushRef="#br0" timeOffset="86">22408 4915 9 0,'0'0'0'0,"0"-11"1"0,0 0 2 0,0 11 1 0,12 0-3 0,-1 0 1 0,-11 22 1 0,10-11 5 0,2 9 5 0,-1 14 0 0,-1-12-1 0,12-1-2 0,-12 1-3 0,2-11-2 0,-1 11-2 0,-1-22 0 0,2 0 0 0,-1 11 1 0,-11-22-1 0,0 11 1 0,0-11-1 0,0-22-1 0,0 12 1 0,0-23-3 0,0 1-1 0,0-23-2 0,0 34 2 0,10-13 0 0,-10 25 0 0,-10 9 1 0,10 0-4 0,0 11-8 0,0 0-20 0,0 11-15 0,0 10 39 0,0-11-1 0</inkml:trace>
  <inkml:trace contextRef="#ctx0" brushRef="#br0" timeOffset="87">22768 4795 9 0,'0'0'0'0,"-11"0"17"0,1 21 4 0,-1 2 0 0,-1-2-13 0,2 23-4 0,-1-22-1 0,0-2 2 0,0 3 3 0,11-12 0 0,11-11-2 0,0 11-4 0,10-11 0 0,2 0-2 0,9-11 2 0,11 0-2 0,-11-12 0 0,-9 13 0 0,10 0-2 0,-24-1-1 0,14 0-4 0,-23 0-6 0,0 11-6 0,0 0-13 0,-11-12 2 0,-1 2 28 0,-8-1-6 0</inkml:trace>
  <inkml:trace contextRef="#ctx0" brushRef="#br0" timeOffset="88">22887 4676 27 0,'0'0'13'0,"-10"0"9"0,10 0-21 0,0 11 0 0,10 10-3 0,2 23 3 0,-12-1 2 0,0 1 13 0,0 10 0 0,0-11-10 0,11 1-7 0,-2 10-9 0,3-10-31 0,-1-1-2 0,-1-21 34 0</inkml:trace>
  <inkml:trace contextRef="#ctx0" brushRef="#br0" timeOffset="89">22985 4371 30 0,'-33'-11'21'0,"12"-11"-23"0,9 12 2 0,3-12-10 0,-14 11-1 0,-10-11 9 0,1 11 9 0,-33 0 10 0,0 1-3 0,-11-1-8 0,11 11-1 0,-12 0-4 0,2 11-1 0,-13-1-4 0,12 23-1 0,-1 0 0 0,-9-1 4 0,9 12 1 0,2 10 1 0,-1 1 2 0,11 21-1 0,0-1-2 0,21 13 1 0,11-1-2 0,1 11-1 0,21-11 2 0,-1 32 1 0,2-32 3 0,10-11-2 0,10 11 2 0,23-21-1 0,-1-1-3 0,13-11 0 0,20-10-2 0,0-2 0 0,22-8 1 0,11-23-1 0,11-1 2 0,10-20 2 0,12-12 0 0,9-32 1 0,-9 10-2 0,0-21-1 0,-12 10 0 0,-9-10 1 0,-13 11-1 0,1-1 0 0,-11-21-1 0,-11 11 2 0,-10-22-3 0,-12-11 1 0,-10-10 0 0,-12-1 3 0,-22 11 7 0,-10 12 9 0,-33 21-8 0,-20 9-8 0,-45 2-8 0,-11 32-2 0,-21-10-2 0,-1 21 5 0,-10 11 2 0,-1-11 4 0,1 22-1 0,-1 10 1 0,23 23-2 0,11 21-7 0,20 11-25 0,23 11-5 0,22-10 30 0</inkml:trace>
  <inkml:trace contextRef="#ctx0" brushRef="#br0" timeOffset="90">22985 8688 7 0,'0'0'4'0,"-10"-11"-2"0,20 0-3 0,12 0 1 0,11 0-1 0,0 0 1 0,9 11 0 0,-19 11 2 0,-12-11 5 0,0 22 4 0,-11 23-1 0,-11-3-6 0,-11 23-3 0,-11 0-2 0,-11 1 2 0,11-11 0 0,13-24 3 0,8-9 1 0,2-22-4 0,20 12-3 0,2-12 1 0,20 0 0 0,-11-12 1 0,2 2 0 0,-2-2 0 0,0 2-1 0,-9 10-7 0,-1 0-13 0,0 0 7 0,-11-11 13 0,0 11-7 0</inkml:trace>
  <inkml:trace contextRef="#ctx0" brushRef="#br0" timeOffset="91">23127 8351 17 0,'0'0'0'0,"-33"-11"21"0,23 0-16 0,10 11-4 0,0 0-3 0,21-11 0 0,12 0 2 0,-11-1 0 0,-2 12 1 0,-8-10 2 0,-1 10 3 0,0 0-1 0,-11 0-4 0,11 0 0 0,-11 10-2 0,-11 2-1 0,11-1-2 0,-11 0 1 0,11 0 0 0,0 0 1 0,0 0-2 0,11-11 0 0,0 10 0 0,-1-10 2 0,13 11 2 0,-13-11 0 0,1 11 0 0,0 0 0 0,-11 0 1 0,-11 11 0 0,0-1 0 0,-10 1 2 0,9-11 1 0,-9 0 0 0,-1 0-1 0,10-11-3 0,12 0-2 0,-10-11-6 0,10 0-9 0,10 0 8 0,13 0 9 0,-12 0-9 0</inkml:trace>
  <inkml:trace contextRef="#ctx0" brushRef="#br0" timeOffset="92">23388 8242 13 0,'-33'-12'7'0,"23"12"-8"0,-2-10-4 0,12 10 1 0,12-11 3 0,-2 1 1 0,-10-1 2 0,10 0 10 0,2 11 1 0,9-12-7 0,2 12-5 0,-2 12-2 0,-10-1-1 0,-11 10 1 0,0 0 2 0,-11 13 4 0,-10-13 3 0,-2 1 7 0,13-11-2 0,-1 0-7 0,11 0-5 0,11-11-1 0,11 0-1 0,21-11-1 0,-10-11-3 0,21 10-13 0,-33 2-18 0,2 10 18 0,-12 0 18 0,0 0-8 0</inkml:trace>
  <inkml:trace contextRef="#ctx0" brushRef="#br0" timeOffset="93">23616 8459 46 0,'-10'-10'28'0,"-1"-1"-27"0,22 11-8 0,9-11-26 0,3 11 5 0,-12 0 21 0</inkml:trace>
  <inkml:trace contextRef="#ctx0" brushRef="#br0" timeOffset="94">23007 9416 18 0,'0'-11'10'0,"0"-10"-10"0,33-1-2 0,32-22 3 0,44-10-3 0,32 0-7 0,0 9 1 0,-21 3 0 0</inkml:trace>
  <inkml:trace contextRef="#ctx0" brushRef="#br0" timeOffset="95">23551 8894 10 0,'-11'0'5'0,"22"-11"-6"0,-1 0-1 0,13-20 1 0,9 8 2 0,-10 1 2 0,11-10 4 0,-12 10 0 0,0 11-2 0,2 0-3 0,-13 11 0 0,-10-9 0 0,0 18 1 0,0 13 0 0,-10-11-1 0,10 0 3 0,0 11 3 0,0-12-1 0,0-10-4 0,10 0-1 0,13 0 0 0,-2-10-3 0,0 10-2 0,2-10-6 0,-1-2-12 0,-12 12-5 0,0 0 18 0,2 12 8 0,-12-2-7 0</inkml:trace>
  <inkml:trace contextRef="#ctx0" brushRef="#br0" timeOffset="96">23692 9035 23 0,'0'0'0'0,"-11"-10"30"0,1 10-28 0,10 0-4 0,10-11 0 0,12 1 2 0,11-13 3 0,-11 13 1 0,21-12 2 0,-10 0-4 0,-11 11 0 0,-2 11-2 0,-8 0 0 0,-1 0-1 0,-1 11-2 0,2-1-8 0,-1 2-18 0,10 10 12 0,0-22 10 0</inkml:trace>
  <inkml:trace contextRef="#ctx0" brushRef="#br0" timeOffset="97">24192 8633 7 0,'0'0'0'0,"-10"-32"0"0,10 21 0 0,0 0 0 0,10-22-1 0,2 23 1 0,-12-1 1 0,0 0-1 0,0 11 1 0,0-11 2 0,0 22-1 0,0 11 0 0,0 10 0 0,0 1 4 0,0 21 2 0,-12-10 1 0,12-1 0 0,0-9-2 0,0 8-3 0,0-31-2 0,0 11-3 0,12-11 0 0,-2-11-5 0,0 0-8 0,2 0-3 0,-1-11 4 0,11 1 10 0,-11-13 3 0,10-9-1 0,-10-12 1 0,22 13 0 0,-11-14 0 0,-11 12 0 0,10 1 0 0,-10 21 0 0,-11 0 0 0,0 11 0 0,0 0 1 0,0 11 0 0,0 11 0 0,-11 10 1 0,11 1 0 0,0 1 0 0,0-3 0 0,11-9 1 0,-1 0-1 0,13-1 1 0,-1-21 0 0,-2 11-1 0,14-22 1 0,-13 11 0 0,1-21-1 0,-11 11 1 0,11-13-1 0,-22-10 0 0,-11 1 1 0,-23-1-1 0,-8 1 0 0,-1-1 0 0,10 11-1 0,11 0 1 0,-1 22-1 0,14 22-2 0,9 22-1 0,0-12 1 0</inkml:trace>
  <inkml:trace contextRef="#ctx0" brushRef="#br0" timeOffset="98">24747 8307 9 0,'0'0'0'0,"0"0"-1"0,11-12 1 0,-11 12 1 0,10-10-1 0,2 10 0 0,-12-10 2 0,11-1 2 0,-1 0 4 0,-10 11 0 0,0-11 0 0,0-1-2 0,0 2-1 0,0 10-1 0,0 0 0 0,-10 0 0 0,-1 0-2 0,-1 10-1 0,2 2 0 0,-13 10-1 0,13 9 0 0,0-8 0 0,10 10-1 0,0-22 1 0,10 10-2 0,12-21 0 0,-11 11 1 0,11-22 0 0,-1-10 1 0,-10-1 0 0,10 0 0 0,-21-1 1 0,12 3-1 0,-12 9 1 0,0 0 1 0,0 11 0 0,-12 0 0 0,12 0 0 0,0 11 1 0,0 10 0 0,0 1 0 0,0 0-1 0,0 11 1 0,0-12 0 0,0 12-1 0,0 0-2 0,0-12 0 0,12 1-2 0,-12-11-11 0,0 0-18 0,11 0-1 0,-1-11 22 0</inkml:trace>
  <inkml:trace contextRef="#ctx0" brushRef="#br0" timeOffset="99">22518 10483 9 0,'0'-12'5'0,"0"1"-2"0,-12 11 3 0,12-11-3 0,-10 11 0 0,10 0 11 0,10 22 3 0,-10 0-1 0,12 10-4 0,-1 24-4 0,-1-3-4 0,2 12-1 0,-12-10 1 0,11-12 0 0,-11 12-3 0,0-12-1 0,10 1 0 0,-10-12-6 0,0-21-15 0,11-11-19 0,10-11 8 0,-9-21 26 0,9 10-1 0</inkml:trace>
  <inkml:trace contextRef="#ctx0" brushRef="#br0" timeOffset="100">22736 10460 8 0,'0'0'0'0,"-12"23"2"0,12-2 4 0,0 22 7 0,12 1 4 0,-12 21-3 0,11-10-5 0,-1-1-1 0,-10-12-1 0,0-8 0 0,0-13 1 0,0 1-1 0,0 0 1 0,0-11-2 0,0-11-1 0,-10 0-2 0,10-11-2 0,-11-11 0 0,-1-21-2 0,-9-1 0 0,21-11 1 0,0-10-2 0,0 0 1 0,11 0 0 0,11 22-1 0,-1 10 2 0,11 11 0 0,-9 11 0 0,9 11 1 0,-22 0 1 0,-10 22 1 0,0 11-1 0,-20 10 0 0,-2 12-1 0,-11-12 1 0,1 0-2 0,-1-9 1 0,11-3 0 0,11-19-1 0,-1-1-5 0,12-11-11 0,0 0-18 0,12-23 1 0,10 2 2 0,11-12 21 0,-1 1 9 0,-21 22-6 0</inkml:trace>
  <inkml:trace contextRef="#ctx0" brushRef="#br0" timeOffset="101">22899 10547 9 0,'-12'11'13'0,"-9"0"2"0,21 1-4 0,0 8 0 0,11 13 1 0,-11 0-3 0,22 11 0 0,-11-13-4 0,-2 3 0 0,14-3-3 0,-13-8 1 0,13-12 1 0,-13 0 3 0,-10-11 1 0,12-11 0 0,-2-23-5 0,-10 3 0 0,10-13-3 0,-10-11 1 0,0-10-1 0,0 11-3 0,0 21 1 0,12-9-11 0,-12 8-8 0,0 23-15 0,11 0-1 0,-11 11 19 0,10 11 17 0,-10 0-6 0</inkml:trace>
  <inkml:trace contextRef="#ctx0" brushRef="#br0" timeOffset="102">23279 10536 6 0,'0'-11'2'0,"11"-21"-1"0,-1 10 2 0,2 0 4 0,-1 11 1 0,-11 0 2 0,0 11 4 0,0 11 11 0,-11 22-18 0,-11 0-2 0,11 21 2 0,0 11-1 0,1-11-1 0,10 1-2 0,10-11-2 0,1-23-1 0,10-11-1 0,12 2 1 0,-11-12 0 0,-12 0 2 0,13-12-2 0,-13-9 0 0,-10 0 1 0,0-2 0 0,-21 2-2 0,-1 11-1 0,12-2-3 0,-12 12 1 0,-1 0-3 0,13 12-8 0,10 9-19 0,0 12 2 0,0-12 26 0,10 0-1 0</inkml:trace>
  <inkml:trace contextRef="#ctx0" brushRef="#br0" timeOffset="103">23258 11254 6 0,'0'0'1'0,"0"-11"-1"0,0 0 0 0,0 11 0 0,0-11 0 0,0 0 6 0,0 0 5 0,0 1 1 0,10-1-1 0,-10-11 2 0,11 22-4 0,0 0 2 0,-11 0 1 0,10 11 1 0,-10 21-1 0,12 12-5 0,-12-1-1 0,-12 12-3 0,12-1 1 0,-10-21-3 0,10-1-1 0,-11 1-1 0,11-12-1 0,0 2-6 0,0-12-19 0,21-11-17 0,-9-11 9 0,9-22 20 0,1-11 9 0</inkml:trace>
  <inkml:trace contextRef="#ctx0" brushRef="#br0" timeOffset="104">23410 11178 6 0,'0'0'2'0,"-12"0"5"0,24 0-4 0,9-11 0 0,1 0 3 0,0 11 1 0,11 0 3 0,-1 0-5 0,-21 0-3 0,11 22 0 0,-22-1 0 0,0 12 0 0,-33 11 1 0,12-1 3 0,-12-9 2 0,10-3 3 0,2 3-4 0,10-24-2 0,1 11-3 0,10-10 0 0,0 0-1 0,21-11 1 0,0 0-3 0,12 0-1 0,-1-11-5 0,1 0-13 0,1-20-9 0,-3 8 1 0,-8-9 17 0,-1-1 11 0,-1 22-6 0</inkml:trace>
  <inkml:trace contextRef="#ctx0" brushRef="#br0" timeOffset="105">23681 11102 7 0,'0'0'0'0,"22"-11"0"0,0 0 0 0,11 0 2 0,-13 0 8 0,25 0 2 0,-24 11-4 0,1 0-1 0,0 11 0 0,-11-11-1 0,-1 22 3 0,-20-11 0 0,-1 21-1 0,-11-10-4 0,12 11 0 0,-12-1-1 0,-1 1-1 0,13 10 1 0,-1-10 0 0,11-11 1 0,0 10-2 0,11-21-2 0,11 0 0 0,11 0 0 0,-13-11 0 0,3-11-1 0,-1 0 1 0,-11-10-2 0,-11-1 0 0,0 0 0 0,-11-21 0 0,-1 10 0 0,-9 0-2 0,9 1-8 0,2-1-10 0,0 1-7 0,10 10 6 0,0 11 21 0,0 11-5 0</inkml:trace>
  <inkml:trace contextRef="#ctx0" brushRef="#br0" timeOffset="106">24214 10776 7 0,'0'0'0'0,"-10"0"0"0,10 0 0 0,0 10 1 0,0 23 3 0,0 0 2 0,-12 10 0 0,12 1 0 0,-10-1 1 0,-1 11 2 0,11-10 0 0,-12-22 2 0,12-1-1 0,0 1-3 0,-10-22-3 0,20 0-3 0,2 0-2 0,-12-11 0 0,21 0-2 0,1-10-2 0,0-1 0 0,22 11 0 0,-23-11 4 0,0 22-1 0,-9 0 0 0,-1 11 2 0,-11 11 1 0,10 0 2 0,-20-11 2 0,-13 21 0 0,13-10-1 0,-12-11 4 0,1 10-1 0,-1-10-3 0,-1 0-2 0,13 0-3 0,10-11-2 0,-10 0-4 0,10-11-8 0,0-11-8 0,20 1-11 0,3-23 22 0,-1 23 5 0</inkml:trace>
  <inkml:trace contextRef="#ctx0" brushRef="#br0" timeOffset="107">24443 10949 13 0,'-23'0'16'0,"13"22"-11"0,10 0-1 0,0 0 0 0,0 10 2 0,0-10 0 0,0 0-2 0,0 0-3 0,0-1-6 0,10-10-16 0,-10-11-3 0,12 0 22 0,-12 0-5 0</inkml:trace>
  <inkml:trace contextRef="#ctx0" brushRef="#br0" timeOffset="108">24485 10862 17 0,'0'0'20'0,"-20"0"-4"0,9 0-16 0,11 0 0 0,11 10-2 0,-11-10-5 0,10 12-13 0,12-1 4 0,-11-11 9 0</inkml:trace>
  <inkml:trace contextRef="#ctx0" brushRef="#br0" timeOffset="109">24670 10471 8 0,'-10'-11'6'0,"10"0"5"0,0 11-7 0,0 0 1 0,0 22 2 0,10 11 0 0,-10 21 4 0,12 22-4 0,-1-11-4 0,-11-10-3 0,10-2 1 0,2-19-1 0,-2-3-2 0,-10-8-11 0,10 10-23 0,-10-12 24 0,0-10 5 0</inkml:trace>
  <inkml:trace contextRef="#ctx0" brushRef="#br0" timeOffset="110">24562 11015 14 0,'-12'-11'28'0,"12"11"-5"0,0-11-11 0,0 11-8 0,12-11-3 0,21 0-2 0,-11-11-3 0,10 1-4 0,1 10 1 0,10-11 1 0,-10-1 1 0,-11 3-1 0,-1 9 2 0,-10-11 2 0,0 10-2 0,-1 2-3 0,-10 10 5 0,0 0 2 0,0-11 1 0,0 11 2 0,0 0 18 0,0 0-17 0,0 11-1 0,0-1 1 0,12 2-4 0,-1 10 0 0,11-11-1 0,-11 9 1 0,-2-8 0 0,14 10 0 0,-13-11 2 0,-10 11 6 0,0-1 5 0,0-10 1 0,-21 11-1 0,9-11-1 0,3 0-5 0,-14 0-2 0,13-11-5 0,-1 0-3 0,-1-11 2 0,2 11-1 0,10-22-1 0,-11 22 0 0</inkml:trace>
  <inkml:trace contextRef="#ctx0" brushRef="#br0" timeOffset="111">22789 12689 1 0,'-10'0'2'0,"10"-11"4"0,-11 0-4 0,32-10 1 0,12-1-1 0,-11 0 4 0,11-1 6 0,-11 14-3 0,10 9-6 0,-21 0-2 0,11 9 0 0,-11 25 1 0,-11-1 1 0,-11 10-1 0,-11 1-1 0,-1-1 2 0,3 1 0 0,-13-1 2 0,21-10-1 0,2-1-1 0,0-10-2 0,10 0 0 0,0-11-2 0,10 1 3 0,23-12 1 0,-11 0-1 0,10-12 1 0,1-10 0 0,-12 11 0 0,1-11-3 0,0 11-5 0,-11 11-20 0,-11 0-12 0,0 0 13 0,0 11 24 0</inkml:trace>
  <inkml:trace contextRef="#ctx0" brushRef="#br0" timeOffset="112">23029 12254 3 0,'0'0'5'0,"0"0"9"0,0 0-6 0,0 22 1 0,0 0 4 0,0 10-2 0,0 12-4 0,11-12-4 0,-11 1-3 0,0 0-2 0,10 9 1 0,-10-30 0 0,0 10-8 0,0-11-11 0,0-11-4 0,0 11 10 0,0-11 13 0,0 0 0 0</inkml:trace>
  <inkml:trace contextRef="#ctx0" brushRef="#br0" timeOffset="113">23192 12243 3 0,'0'0'0'0,"0"0"0"0,11-11 2 0,-11 11 4 0,0 0 5 0,0-9-1 0,11 9-2 0,0 0-1 0,-1 0 2 0,2 0-2 0,-1 0-1 0,-11 9-3 0,0 13-1 0,-11 12-1 0,-1-3 0 0,2-9-1 0,-12 11 0 0,11-11 0 0,-1 0 0 0,12-12 0 0,0 1-2 0,12-11-1 0,-1 0 0 0,11-11-4 0,0-11-9 0,10 0-9 0,-21 1 8 0,22-12 17 0,-23 12-3 0</inkml:trace>
  <inkml:trace contextRef="#ctx0" brushRef="#br0" timeOffset="114">23345 12189 4 0,'0'0'0'0,"10"-11"2"0,0 0 1 0,35-11 5 0,-13 1 6 0,1 21-2 0,-22 0-7 0,11 11-2 0,-11-1 0 0,-11 12-1 0,-11 11 1 0,-22-1-1 0,11 1 1 0,0 0 0 0,1-1 2 0,9-9 1 0,-9 8-1 0,21-9-1 0,0-10-1 0,0 9-3 0,11-11 1 0,11-10-2 0,-1 0 2 0,1-10 1 0,-12-11-2 0,2 9-1 0,-1-10 0 0,-22 1-1 0,-1-12-1 0,2 12-6 0,-1-12-12 0,0 11-15 0,11 11 19 0,-10 0 14 0</inkml:trace>
  <inkml:trace contextRef="#ctx0" brushRef="#br0" timeOffset="115">23453 12743 0 0,'-11'0'0'0,"0"0"0"0,11 0 1 0,-10 0-1 0,10-10 1 0,10-1 1 0,12-11-1 0,-12 0 1 0,13 1 0 0,10-12 0 0,-12 22 1 0,0 0-2 0,-21 0 0 0,12 11-1 0,-12 0 1 0,0 11-1 0,0 11 0 0,0 0 0 0,-12 10-1 0,12-21 1 0,0 0 0 0,12-11 0 0,10 0 0 0,-11-11 1 0,9-11 1 0,3 1-1 0,-12-1 0 0,0 11-3 0,-1 0-8 0,1 0 3 0,0-1 7 0,-11 12-2 0</inkml:trace>
  <inkml:trace contextRef="#ctx0" brushRef="#br0" timeOffset="116">23486 12950 0 0,'0'-11'0'0,"10"-11"0"0,13 1 0 0,-2-1 1 0,0 11 0 0,2 0 0 0,-12 0 0 0,10 11 0 0,-11 0 0 0,2 0 0 0,-12 11 0 0,0 0 0 0,0 11-1 0,0-11 1 0,11 0 0 0,0-11 1 0,0 0 2 0,21-11 0 0,-10 0-2 0,11-11-1 0,-13 11 0 0,-8 0-2 0,9 0-3 0,-9 1-7 0,-1 10 3 0,11-11 8 0,-22 11-1 0</inkml:trace>
  <inkml:trace contextRef="#ctx0" brushRef="#br0" timeOffset="117">24224 12396 4 0,'0'0'0'0,"0"0"0"0,-10 0 0 0,10 22 0 0,0-1 0 0,-10 23-1 0,-2-1 1 0,2 1 0 0,-1-12 0 0,11 1 0 0,-12-1 1 0,12-21-1 0,0 11 0 0,-10 0 0 0,10-11-1 0,0-11 1 0,10 0-1 0,2 0 1 0,-1-11 0 0,21-11 0 0,1-11 0 0,-11 1-2 0</inkml:trace>
  <inkml:trace contextRef="#ctx0" brushRef="#br0" timeOffset="118">24420 12428 4 0,'-10'11'0'0,"-1"11"0"0,-1 10 1 0,-8 12 0 0,8-2 0 0,2-8 1 0,10 10-1 0,0-23 0 0,10 12 0 0,13-11 1 0,-14-12 0 0,24-10 0 0,1-10 1 0,-3-1 0 0,-8-11-1 0,9-11 0 0,-22 1 0 0,2-12 0 0,-24 1-1 0,-8-1-1 0,-25 23-2 0,-8-1-3 0,8 22-2 0,3 0 1 0,9 0 0 0,11 11 3 0,12 0 2 0,10-1 1 0,0 1-3 0</inkml:trace>
  <inkml:trace contextRef="#ctx0" brushRef="#br0" timeOffset="119">24638 12145 7 0,'0'0'0'0,"-10"-10"0"0,10 10 0 0,0-11 0 0,0 11 2 0,0-11 3 0,10 11-1 0,1-11 1 0,10 0-1 0,2 0-1 0,-1 0 0 0,-2 0-1 0,13 11 0 0,-21 0-1 0,-12 0 0 0,11 11 1 0,-22 0 2 0,-11 11-3 0,-1 0-1 0,3-1 0 0,-2-10 0 0,-1 0 0 0,23-11 0 0,12 0-2 0,-1 0 2 0,11 0 0 0,-2 0-1 0,13 0 2 0,-21 0-1 0,-1 11-1 0,-11 0 2 0,0 11-1 0,-23-10 1 0,2 8-1 0,-11 2 0 0,10-11 0 0,-11 1 0 0,11-12-1 0,1 0 1 0,21 0-3 0,0-23-9 0,11 1-6 0,21 2 14 0,-10-3 3 0,-11 23-5 0</inkml:trace>
  <inkml:trace contextRef="#ctx0" brushRef="#br0" timeOffset="120">24898 12058 7 0,'0'0'0'0,"23"-10"1"0,-1-1-1 0,11 0 0 0,-13-11 0 0,14 22 0 0,-13 0 0 0,-9 0 0 0,-2 11 0 0,-10 11 0 0,-10 10 0 0,-23 1 0 0,-1-11 0 0,3 10 1 0,-3-10 2 0,13 0 1 0,9 1 3 0,3-14 1 0,9 2-3 0,9 0-2 0,24 0 0 0,-10-11 2 0,9-11-1 0,-22 0 0 0,2 0 0 0,-12 2 0 0,-12-14-1 0,-8 12-2 0,9-22 0 0,-23 12-4 0,24-12-20 0,10 0-10 0,0-10 24 0</inkml:trace>
  <inkml:trace contextRef="#ctx0" brushRef="#br0" timeOffset="121">24954 13091 5 0,'0'0'0'0,"11"-10"0"0,0-1 0 0,-1 1 0 0,12-13 1 0,0 1-2 0,11-10 2 0,-1-1 0 0,-11 11-1 0,12 1 0 0,-1 10 0 0,-9-11 0 0,-1 11 0 0,-11 11 0 0,-11 0-7 0</inkml:trace>
  <inkml:trace contextRef="#ctx0" brushRef="#br0" timeOffset="122">24943 13244 5 0,'0'-11'2'0,"11"-32"3"0,31-1-4 0,-8 11-2 0,19-10 0 0,-30 21-5 0,20 0 6 0,-11 11 0 0,-20 11-5 0</inkml:trace>
  <inkml:trace contextRef="#ctx0" brushRef="#br0" timeOffset="123">22355 11265 15 0,'0'0'14'0,"0"-11"-5"0,11 0-10 0,22 0 0 0,21-11-1 0,11 11 1 0,-11-21 0 0,1 10 2 0,-1 0-2 0,1 12-13 0,-2 10 2 0,-41 10 6 0</inkml:trace>
  <inkml:trace contextRef="#ctx0" brushRef="#br0" timeOffset="124">22724 8035 17 0,'0'0'2'0,"-21"-21"4"0,10 31-6 0,0 23-2 0,11 32 1 0,0 22 0 0,11 33 2 0,11 10 1 0,11 12 2 0,-1 21-1 0,23 0-2 0,-12 0-1 0,-1-11-1 0,3-21 0 0,-24-1-1 0,11-54 0 0,-20-9 2 0,-1-14-1 0,-11-31-4 0,10-11-4 0,2-11 6 0,-1 0 2 0,0-44-6 0</inkml:trace>
  <inkml:trace contextRef="#ctx0" brushRef="#br0" timeOffset="125">22822 8177 9 0,'0'-12'2'0,"22"-19"-1"0,21-3-1 0,12 13 0 0,20-12 1 0,23 1-1 0,22-12 1 0,10 1 4 0,24-12-2 0,8 1-1 0,13 0-1 0,8 10-2 0,14 11-2 0,-1 12-2 0,-11-12-2 0,-1 22 6 0,-9-11 0 0,-110 22-6 0</inkml:trace>
  <inkml:trace contextRef="#ctx0" brushRef="#br0" timeOffset="126">23007 9927 18 0,'22'-11'3'0,"87"-54"3"0,53-10-6 0,34-2-2 0,54-43-1 0,131-64-3 0,-54 19 3 0,42-8 3 0,-119 65-1 0,44-23 1 0,-55 33 0 0,-130 44 0 0</inkml:trace>
  <inkml:trace contextRef="#ctx0" brushRef="#br0" timeOffset="127">24833 9503 13 0,'-10'0'31'0,"-12"-11"-18"0,1-10-19 0,9 10-15 0,12 0 2 0,0-11 13 0,12 0 1 0</inkml:trace>
  <inkml:trace contextRef="#ctx0" brushRef="#br0" timeOffset="128">22703 8242 8 0,'0'0'0'0,"-22"0"0"0,1-12 0 0,10-9 0 0,-11 11 0 0,22-1 0 0,-11 11 0 0,11 0 0 0,0 0 0 0,11 21 0 0,-1 12 0 0,13 10 0 0,9 23-1 0,-21 10 1 0,10 0 0 0,2 11 0 0,-13-11 0 0,12 0 0 0,-12 23 0 0,23-3 0 0,-1 24 0 0,1 11 0 0,11-1 0 0,-11-21 0 0,-12-11 0 0,-9-11-1 0,-2-22 1 0,12 0 0 0,-22-31 0 0,11-24 0 0,-11-10 0 0</inkml:trace>
  <inkml:trace contextRef="#ctx0" brushRef="#br0" timeOffset="129">23050 8057 40 0,'12'0'33'0,"20"-22"-29"0,12-9-11 0,32 8-6 0,0-19-4 0,32-3 7 0,2 2 6 0,8-1 0 0,25 1 1 0,-3-12 2 0,13 12 0 0,9-1 0 0,1-10 1 0,0-1 0 0,2-10-4 0,-14 0-2 0,-9-11 6 0,-55 21 0 0,-11 12-6 0</inkml:trace>
  <inkml:trace contextRef="#ctx0" brushRef="#br0" timeOffset="130">25051 7666 10 0,'0'0'13'0,"12"-11"2"0,-12 11-12 0,10 0-4 0,0 0-6 0,2 0-8 0,9 32 7 0,2 34 5 0,-2 10 3 0,0 0 1 0,12 11 2 0,-1 0-3 0,1-11 0 0,0-1 0 0,11 2 0 0,-11-12 0 0,-1 12 0 0,1-1 0 0,-11-11 0 0</inkml:trace>
  <inkml:trace contextRef="#ctx0" brushRef="#br0" timeOffset="131">21800 2610 5 0,'0'0'0'0,"-10"0"1"0,10 10 2 0,-11 23-1 0,0-11-1 0,0 10 0 0,-1 1 1 0,2 12 3 0,-11-25 4 0,-1 13 2 0,10-11-4 0,-9-1-1 0,9-10-4 0,12 0-1 0,-10 1-1 0,10-12-1 0,0 0 0 0,10-23 0 0,2 2-1 0,-1 0 0 0,-1-24-2 0,2 13-1 0,10-12-1 0,-1 1 0 0,1-1 3 0,0 22 3 0,-11 12 0 0,-1-1 1 0,-10 0 2 0,0 11 2 0,0 22-2 0,0-1-1 0,0 1-1 0,10 11-1 0,13-1 1 0,-1-10-1 0,0 0 1 0,10-11 1 0,1 1 1 0,-12-12 3 0,11 0 2 0,-9 0-1 0,-13-12-2 0,2 12-1 0,-12-11-2 0,0 22 0 0,-33 1-1 0,1 8-1 0,-1 2 1 0,0 1 0 0,1-13 0 0,10 1-1 0,0-1-1 0,11-10-1 0,11 11-10 0,0-11-16 0,0 0-2 0,11 0 24 0,11-11 0 0</inkml:trace>
  <inkml:trace contextRef="#ctx0" brushRef="#br0" timeOffset="132">22040 2729 7 0,'0'0'0'0,"-12"0"6"0,2-22-6 0,10 22-1 0,0 0 0 0,-11 0 4 0,11 11 10 0,-12 0 4 0,12 22-3 0,-10-1-6 0,20 24-3 0,2-25-4 0,-1-9 0 0,22 0 0 0,-12-11 0 0,23-22 0 0,-22-11 0 0,10 0-1 0,-21-21-1 0,-1 10 1 0,2-10 0 0,-12 10-1 0,-12 1 2 0,-21 10-2 0,23 11-1 0,-22-11-2 0,9 22-5 0,13 0-8 0,-12 0-2 0,12 11 5 0,10 0 9 0,0-11 4 0,10 0 1 0,-10 0-4 0</inkml:trace>
  <inkml:trace contextRef="#ctx0" brushRef="#br0" timeOffset="133">22268 2566 4 0,'0'0'2'0,"0"0"-1"0,0 0-1 0,11 33 0 0,0-1 0 0,0 1 1 0,-11 10 2 0,-11 1 9 0,0-1 2 0,-12-10-1 0,2 11-6 0,21-34-4 0,-10 12-2 0,20-22-1 0,1 12 0 0,33-24 0 0,-1-20 0 0,23 11 0 0,-1-2-1 0,10 1 1 0,-20 2-1 0,0 8-16 0,-35 12-15 0,14 12 27 0,-23-3 0 0</inkml:trace>
  <inkml:trace contextRef="#ctx0" brushRef="#br0" timeOffset="134">21419 2533 4 0,'0'22'0'0,"-10"43"1"0,10 1 0 0,-11-1 4 0,11 0 2 0,-11 0-2 0,11-10-3 0,11 20-1 0,0-41-1 0,-11-3-1 0,10-8 1 0,13-23-5 0,-13 0-2 0,22-11 1 0,-20-11 6 0,9-10-1 0,-21 21-5 0</inkml:trace>
  <inkml:trace contextRef="#ctx0" brushRef="#br0" timeOffset="135">21452 2490 4 0,'0'0'0'0,"11"-11"0"0,10 11 0 0,12-11 0 0,11 11 0 0,10 0 0 0,23-11 0 0,10 0 1 0,-1 1 1 0,12-1 0 0,11 0-2 0,-11 11 0 0,-12-11 0 0,13 11 0 0,-23 0 0 0,11 0 0 0,-22 0-1 0,1 0 1 0,-23 0 0 0,1-11 0 0,-1 0 0 0,0 11 0 0,-11-21-1 0,1 10-1 0,-10 11 0 0,-2 0 2 0,-10 11 0 0,-1-2 0 0,-10 14 0 0,-10 10 0 0,10-1 0 0,-11 1 1 0,11 21-1 0,0 12 0 0,11-12 0 0,-11 11 1 0,22 11-1 0,-11 0 1 0,21 23-1 0,-10-34 1 0,-11-22 2 0,-1-10 4 0,2-13 2 0,-12 3-2 0,0-23-3 0,-12 11-2 0,2 0-1 0,-23 11-1 0,-10-1-1 0,-22 1-3 0,-33 11-3 0,0-1 2 0,-22-10 3 0,-22 11 2 0,2-22 1 0,-13-1 3 0,0 1 1 0,2-11-3 0,-1-11-1 0,32 1 0 0,11-23-3 0,22 11-4 0,22 11-8 0,33 11 9 0,10 11-3 0</inkml:trace>
  <inkml:trace contextRef="#ctx0" brushRef="#br0" timeOffset="136">23160 3099 7 0,'-11'-11'4'0,"-11"-11"0"0,10 22-4 0,12 0-3 0,12 0 0 0,-1 22 2 0,11-11 0 0,-12 11-6 0</inkml:trace>
  <inkml:trace contextRef="#ctx0" brushRef="#br0" timeOffset="137">22877 3099 8 0,'0'0'9'0,"-23"11"5"0,-9 11-9 0,22-1-5 0,-1 12-9 0,-11 10-6 0,11 1 10 0,0-22 4 0,1-1 2 0,-1-21-2 0,11 0 2 0,0 0-1 0,0-32 0 0,11 10-1 0,21-32 1 0,1 10 0 0,-1 12-1 0,1-1 1 0,-11 22 0 0,-2-1 1 0,-20 12 3 0,0 0 6 0,-9 23 0 0,-24 10-3 0,0-1 0 0,-10 1 4 0,21-12 4 0,0 1-7 0,12-11-6 0,10-11-3 0,0 0 0 0,10 0 0 0,22-11 0 0,1 11-2 0,-1 0-10 0,13 0-23 0,8 0 18 0,-30 11 12 0</inkml:trace>
  <inkml:trace contextRef="#ctx0" brushRef="#br0" timeOffset="138">22812 3773 8 0,'0'0'0'0,"-23"-11"8"0,13 11-4 0,10 0-2 0,0-11-1 0,10 11 5 0,13 11 6 0,-1 0 3 0,-2 22 0 0,3-12-3 0,-1 12-6 0,-11-12-3 0,-2 13-2 0,3-13 0 0,-1-11-2 0,-11 13-4 0,10-23-11 0,2 11-20 0,-1-22 8 0,11-12 26 0,-22-8-4 0</inkml:trace>
  <inkml:trace contextRef="#ctx0" brushRef="#br0" timeOffset="139">23149 3577 11 0,'-11'0'11'0,"0"22"-8"0,11 11-2 0,0 10 1 0,-12 2 1 0,2 8 5 0,-22 1 9 0,-12 0 0 0,0 23-5 0,1-24-8 0,11 12-4 0,9-9-3 0,2-24-2 0,9 1-7 0,12-11-12 0,0-11-6 0,12-11 22 0,21 0 8 0,-22-22-7 0</inkml:trace>
  <inkml:trace contextRef="#ctx0" brushRef="#br0" timeOffset="140">23149 3958 14 0,'0'0'6'0,"-22"0"4"0,22 0-12 0,0 0-2 0,0 0 0 0,0 32 3 0,-12 1 3 0,12 11 6 0,-10-12 4 0,10 1-2 0,10-11-6 0,2-22-3 0,-1 10 2 0,0-10 1 0,10-10-1 0,-11-12-2 0,24 0-3 0,-23-21 0 0,-1 10-3 0,-10 10 1 0,0 2 4 0,-10 11 1 0,10-1 2 0,-11 11-1 0,11 0 0 0,-11 11 0 0,11-1 2 0,0 11 1 0,0-9 0 0,11 10-1 0,-11-11 0 0,11 0-1 0,-1-2-2 0,-10 3-1 0,12-12-2 0,9 0-3 0,-10 0-5 0,0 11-6 0,-1 0-10 0,2-11 4 0,9 0 19 0,-9 0-3 0</inkml:trace>
  <inkml:trace contextRef="#ctx0" brushRef="#br0" timeOffset="141">23388 3621 5 0,'0'-11'1'0,"-11"11"0"0,11 0 3 0,0 0 2 0,0 33 0 0,0 10 1 0,0 11-1 0,0 1 4 0,11 0-1 0,-11-1-2 0,10 0-2 0,-10-1-3 0,0-8 0 0,-10-2 1 0,10-10-2 0,0-22 1 0,0 10-1 0,0-10-1 0,0-11 0 0,10 0-1 0,-10-11 1 0,12-10-2 0,-1-12 0 0,10-1-3 0,12 3-5 0,-22-3-4 0,11 24 5 0,-11-1 5 0,-11 11 6 0,0 0 3 0,0 11 3 0,9-1 1 0,-9 24-2 0,12-12-5 0,-12-1 0 0,11 1-3 0,-1-11 1 0,2 0-1 0,-1-11 1 0,11 0-2 0,-2-11 1 0,-8 0 0 0,-1-11 1 0,11-10 0 0,-12 10 1 0,1-1-1 0,0 2 0 0,-1 11-1 0,2-1 1 0,-12 11-1 0,0-11 0 0,0 22 2 0,0 0 0 0,-12 10-1 0,12 1 0 0,0-11 1 0,0 0-2 0,12 0 0 0,-1-11 0 0,-1 0 1 0,13-11-2 0,-14 0-9 0,3-12 13 0,9 13 1 0,-21-1-1 0,0 1 1 0,0-1-1 0,0 11-2 0,-21-11-2 0,0 11-2 0,10 0-1 0,-11 0-1 0,11 0-10 0,-1 0 1 0,12 11 11 0,-10-11 3 0,10 11 1 0,0-1 0 0,10-10-4 0</inkml:trace>
  <inkml:trace contextRef="#ctx0" brushRef="#br0" timeOffset="142">23856 4034 6 0,'0'0'0'0,"0"0"0"0,0 0 0 0,0 0 0 0,0 0 0 0,10 11 0 0,-10 0 0 0,0 9 4 0,10-8 4 0,2-1-2 0,9-11-2 0,2 0-4 0,9 0 0 0,-10-23 0 0,-1 3-1 0,-9-2 1 0,-12 11 0 0,11-11 1 0,-22 1 0 0,-1-1 2 0,2 10 1 0,-13 12 0 0,2 0-1 0,-11 12-2 0,10-1-1 0,-1 10 0 0,13 0-1 0,-12 2 0 0,22-12-5 0,0 0-14 0,12-11 9 0,8 0 6 0</inkml:trace>
  <inkml:trace contextRef="#ctx0" brushRef="#br0" timeOffset="143">23050 4393 7 0,'0'0'0'0,"34"-11"0"0,-3 0 4 0,34 0 4 0,23-11 2 0,21 1-2 0,10-12-1 0,1 11-4 0,0-10 0 0,-12-1-2 0,12 22-3 0,-22-11-6 0,-1-10-23 0,-9 10 25 0,-66 11 2 0</inkml:trace>
  <inkml:trace contextRef="#ctx0" brushRef="#br0" timeOffset="144">12417 2631 16 0,'0'0'0'0,"21"-32"0"0,34-23-1 0,-12 23-14 0</inkml:trace>
  <inkml:trace contextRef="#ctx0" brushRef="#br0" timeOffset="145">1750 11254 4 0,'0'0'0'0,"0"-22"2"0,-12 22-2 0,12-11 1 0,-10 11-1 0,10-11 0 0,-10 0-1 0,10 11 1 0,-22 11 0 0,-1 0 1 0,2 22 3 0,0 10 2 0,10-10-1 0,-1 10-5 0,12-10-2 0,0-21-1 0,32 9-3 0,13-11 4 0,-12 1 2 0,-1 0 0 0,1 11 0 0,-11-1 0 0,-1 13 2 0,-10 9 0 0,-22 10 1 0,0 14 2 0,-11-13 1 0,1-12 1 0,-1-8-4 0,10-23-1 0,12-11 0 0,-10 0-2 0,0-22-1 0,10 11-2 0,0-21-3 0,0 21-6 0,10-11-2 0,0-11 12 0,-10 1-1 0</inkml:trace>
  <inkml:trace contextRef="#ctx0" brushRef="#br0" timeOffset="146">1858 11330 23 0,'-10'0'24'0,"-1"0"-15"0,0 11-9 0,0-11 2 0,22 22-3 0,0-1-1 0,22 23-2 0,-12-1 0 0,11 0-1 0,1 1 1 0,11-11 1 0,0-11 3 0,-22-11 1 0,10-11 2 0,-11 0 3 0,-9-22 0 0,-1-1-2 0,0-19-3 0,-11-12-1 0,0-11 0 0,-22 0-1 0,0 9 2 0,-1 2-2 0,-9 10 1 0,11 12-1 0,-1 10 0 0,11 11-4 0,11 11-13 0,11 0-3 0,22 0 18 0,-11 11 1 0,-12 0-2 0</inkml:trace>
  <inkml:trace contextRef="#ctx0" brushRef="#br0" timeOffset="147">2131 11123 23 0,'0'0'18'0,"-22"-10"-9"0,22 10 3 0,10 0-7 0,13 21-6 0,-2 12-2 0,0 10-5 0,2 1 0 0,-12-12 3 0,0 1 3 0,9 1 2 0,-20-24 1 0,12-10 1 0,-12-10 4 0,-12-24-5 0,2-9-1 0,0-23-1 0,-1 1-1 0,0 22-1 0,-22-33-1 0,22 43 5 0,1 11 3 0,-1 22 2 0,11 0 0 0,0 11-5 0,21 22 0 0,0-1-1 0,13 1 0 0,-3 10-1 0,14-21 1 0,-13 11 0 0,11-12 0 0,-10-10-1 0,-1-11 2 0,1 0 1 0,-21-11 0 0,8-10 2 0,-8 10-3 0,-12-22 1 0,-12-10-1 0,3-1 3 0,-24-10-3 0,0 0 1 0,1 10-1 0,9-10 1 0,-10 20-2 0,23 24-1 0,0 10-8 0,10 0-35 0,10 10 25 0,0 13 12 0</inkml:trace>
  <inkml:trace contextRef="#ctx0" brushRef="#br0" timeOffset="148">2815 11047 71 0,'0'-11'42'0,"-21"1"-53"0,21 10 0 0,0 0-24 0,0 0-12 0,0 0 38 0</inkml:trace>
  <inkml:trace contextRef="#ctx0" brushRef="#br0" timeOffset="149">1738 12341 29 0,'23'-43'23'0,"9"-1"-25"0,23-21-2 0,10 0-25 0,10-22 16 0,-30 43 9 0</inkml:trace>
  <inkml:trace contextRef="#ctx0" brushRef="#br0" timeOffset="150">4545 10340 9 0,'-12'0'2'0,"12"0"3"0,0 33-4 0,12 21 0 0,-1 12 0 0,10 22-1 0,-10 8 0 0,-1 3 0 0,2 9 0 0,20 1 3 0,-11 0 2 0,2-1-1 0,-1 1-2 0,-2-10-1 0,-20-24-1 0,33-10 1 0,-33-10-1 0,12-1 0 0,-12-10 0 0,11-23-1 0,-1-11-3 0,-10 2-11 0,12-12 8 0,-12-33 6 0,0 1-6 0</inkml:trace>
  <inkml:trace contextRef="#ctx0" brushRef="#br0" timeOffset="151">4588 10460 8 0,'-11'-22'6'0,"-10"11"0"0,10 2 0 0,-1 9 0 0,2 0-1 0,10 9-3 0,10-9-1 0,2 11-1 0,20 0 0 0,1 0 0 0,20-11 1 0,-8 0 0 0,31-22 0 0,-1 2-1 0,2-14 0 0,-1 1 0 0,-12 12 0 0,14-12 0 0,-2 0 0 0,-1 23-1 0,2-23 1 0,-34 22 0 0,-21 11 0 0,43-22 1 0,1-10-2 0,-12 10 1 0,-1-11 0 0,-20 12 1 0,11-12 0 0,-23 0-1 0,2 12 1 0,-12-1 0 0,0 0 0 0,-11 22-1 0,0 0 2 0,0 0 1 0,0 11-2 0,0 0 0 0,0 0-1 0,10 9-1 0,0 3 1 0,24 10 0 0,-13 10-1 0,23 1 1 0,0 21-1 0,21 22 0 0,-11-11 1 0,12 0 0 0,-23-11 0 0,11 12 0 0,-10-12 1 0,10-10-1 0,1-1-1 0,-12-12 2 0,-10 13-1 0,9-22 0 0,-9 0 0 0,0-12 0 0,-11 1 0 0,0-11 0 0,-1 0 0 0,-9 0 0 0,-1 0 0 0,-2-11 0 0,-9 11-1 0,0-1 0 0,-9-10-1 0,-14 11 1 0,2 0 0 0,-12 0 1 0,-11 0 1 0,11 0 1 0,-9 11 0 0,-14-12-1 0,3 1-3 0,-12 11-5 0,-11-11-1 0,-33 11-2 0,22 10 10 0,-11 1 11 0,0 10 2 0,11 1-3 0,-1 10-4 0,2-10-5 0,9 0-1 0,12-1 1 0,1-21-2 0,-1 9 0 0,9-19 0 0,3-1 0 0,8-11 0 0,3 0 2 0,19 0-2 0,2 0-1 0,0 0-10 0,21 0-9 0,0 11 2 0,9-11 12 0</inkml:trace>
  <inkml:trace contextRef="#ctx0" brushRef="#br0" timeOffset="152">5023 10601 8 0,'0'0'0'0,"-22"-10"1"0,10 0-1 0,2 10 0 0,0 0-1 0,10-12 2 0,0 12-1 0,0-11 0 0,0 11 0 0,10 0 1 0,-10 0 6 0,10 11-1 0,2 32-4 0,10 22-1 0,-11 12-2 0,11-12-1 0,-2 0-2 0,-8-21 0 0,-1-12 1 0,-1-21 1 0,-10 0 0 0,0-22 2 0,0 0-8 0</inkml:trace>
  <inkml:trace contextRef="#ctx0" brushRef="#br0" timeOffset="153">4882 10646 40 0,'0'-12'40'0,"0"12"-46"0,21 0-5 0,12-11-7 0,10-11-1 0,-10-10 5 0,11-1 10 0,-24 11 4 0,13-9 0 0,-10 8 0 0,-13 12 0 0,2 0 0 0</inkml:trace>
  <inkml:trace contextRef="#ctx0" brushRef="#br0" timeOffset="154">4859 10982 28 0,'0'-11'29'0,"12"-11"-20"0,20-10-10 0,23-13-2 0,-24-8-2 0,36-1-7 0,-24 10-11 0,0 11 9 0,-11 1 14 0,-9 32-8 0</inkml:trace>
  <inkml:trace contextRef="#ctx0" brushRef="#br0" timeOffset="155">5262 10449 24 0,'-11'0'29'0,"11"11"-37"0,0 22-1 0,0-1 1 0,21 12-2 0,-9-1 3 0,9-9 4 0,-9-13 3 0,-1 0 0 0,-2-21 0 0,-9 11 0 0,12-11 0 0,-12-11 0 0,-12 11 0 0,-8-21 0 0,-25 0 0 0,13 9 0 0,-1-10 0 0,0 11 1 0,23-9 2 0,0 8 4 0,10 1-5 0,0 0-2 0,0-11 0 0,32 1-1 0,1-12 0 0,20 0 0 0,-8 1 0 0,-2-1 1 0,1 22 0 0,-23 0 0 0,-10 11 0 0,0 0 3 0,-1 22 1 0,-20 0 0 0,-1 10-2 0,-10-10 1 0,10 12-1 0,0-13 0 0,0 0-1 0,-1-10 0 0,12 0-2 0,0-11 0 0,34 0-2 0,-13 0-1 0,11-11 1 0,12 0-1 0,0 0 0 0,-22 11 1 0,-2 11 2 0,-20 11 2 0,-9 12 6 0,-14 19 4 0,-10-10 1 0,1-9 0 0,-11 9-4 0,11-11-5 0,-1-21-4 0,11-1-5 0,-1-20-21 0,14-11 1 0,18-13 25 0,3 13-7 0</inkml:trace>
  <inkml:trace contextRef="#ctx0" brushRef="#br0" timeOffset="156">1608 12288 7 0,'0'0'0'0,"12"-23"4"0,8 23-5 0,36 0 1 0,9-22 0 0,22-10-1 0,11-12-1 0,54-32 0 0,-32 0 1 0,-2-22 2 0,-8 11-1 0,9-11 1 0,-20-10 1 0,-13-2 4 0,2 2 2 0,-13-22 2 0,-10 10 0 0,-21-10-3 0,-11-1-5 0,-22 12-1 0,-22-11-6 0,-22 9-18 0,-32 14 9 0,-33 8 14 0,-21 44 0 0,-24 45 3 0,-20 20 1 0,-22 34 1 0,2 32-2 0,-13 44-3 0,22 32-1 0,0 22 1 0,22 32-1 0,54-10 0 0,33 21-1 0,65 12 1 0,32 10 0 0,66 33-1 0,22-98-1 0,31-65-3 0,46-77 4 0,9-64 3 0,32-66 1 0,3-53 4 0,-14-24 2 0,-9-32-2 0,-33-21-5 0,-12-12-11 0,-52-10-1 0,-89 185 3 0</inkml:trace>
  <inkml:trace contextRef="#ctx0" brushRef="#br0" timeOffset="157">14755 9069 49 0,'0'0'27'0,"-11"10"16"0,-11-10-40 0,-1 0-8 0,13 0-5 0,10 0-9 0,0 0-19 0,0 0-2 0,10 0 30 0</inkml:trace>
  <inkml:trace contextRef="#ctx0" brushRef="#br0" timeOffset="158">15526 8275 7 0,'0'0'0'0,"0"-11"0"0,0 11-1 0,-10 11 1 0,10 9 0 0,0-20-4 0</inkml:trace>
  <inkml:trace contextRef="#ctx0" brushRef="#br0" timeOffset="159">15385 14168 52 0,'11'43'24'0,"-1"-33"-22"0,2 2-13 0,-12-12-24 0,10-12 6 0,2 2 26 0,-1 0 3 0,-1 10 0 0</inkml:trace>
  <inkml:trace contextRef="#ctx0" brushRef="#br0" timeOffset="160">12503 9100 12 0,'0'-10'-1'0,"0"-1"1"0,0-11 0 0,0 12 0 0,0-2 1 0,-10 2-1 0,10-11 0 0,-11 9 2 0,-1-9 3 0,2-1-1 0,0 10 1 0,-2 2-1 0,-9-1-2 0,9 1-1 0,2-2 0 0,-22 12 0 0,9 0-2 0,2 0 2 0,-12 0-1 0,1 12 1 0,-12-2 2 0,12 11 0 0,-12 13-1 0,0-1 1 0,11-2-1 0,0 3-1 0,-9 31 0 0,9-22 0 0,22-10 0 0,-21 32-1 0,10-22 1 0,0 1 2 0,1-1 0 0,9 12 2 0,2-1-1 0,-1 0-3 0,11 12 0 0,0-12-1 0,0 0 0 0,11-10 1 0,-1 11-2 0,2-12 2 0,9-11 0 0,-10 1 2 0,22 11-1 0,10-12 0 0,0-10-1 0,1 0 0 0,10-11 0 0,1-1 0 0,-1 1 0 0,1-22 0 0,-12 11 0 0,0-10 0 0,1-12 0 0,-23 0 0 0,12 0 1 0,-11 1-1 0,0-35-1 0,-1 25 0 0,-9-13 0 0,9-32 0 0,-10 22 0 0,10-12 0 0,-9 12 0 0,-12 10 0 0,0-10 0 0,0 11 1 0,0-12 0 0,-12 12-1 0,12-12 0 0,0 1 0 0,-10 11 1 0,10-13-2 0,0 14 2 0,-11-2-1 0,0 12 0 0,1-1-1 0,-13 0 1 0,2 12 0 0,-1-2 0 0,-10 2 0 0,-1 11 0 0,1-2 0 0,-1 1 0 0,-11 11 0 0,12 11 0 0,-2-11-1 0,13 12 1 0,0-2 0 0,-2 1 0 0,-10-1-1 0,13 13 0 0,-13-12 1 0,0 32-1 0,1 0-1 0,-1-10 3 0,0 11-1 0,1-1 0 0,10-10 0 0,0 10 0 0,11-10-1 0,-11 10 2 0,22-10-2 0,-10 10 2 0,10-10-1 0,-11 11 0 0,11-1 0 0,0 0 0 0,0 1 1 0,0-10-1 0,0 8 0 0,11 2 0 0,-1-12 0 0,2 11 0 0,-2-9-1 0,1-3 1 0,11-8 0 0,0 9 0 0,-1-10 0 0,-10 0 0 0,22-11 1 0,0 0 1 0,-1-11 0 0,22 9 2 0,-10-9-3 0,0 0 0 0,-2 0 0 0,-19 0-2 0,9-9 2 0,0 9-1 0,1-11 0 0,-10 0 0 0,9-11 1 0,-10 10-1 0,-1-9 1 0,1 0-1 0,0-12 0 0,-11-10 1 0,-1 0-1 0,2-1 1 0,-1-11-1 0,-1-10 0 0,-10-11-1 0,11-11 1 0,0 0 0 0,-11 0-1 0,0 0 1 0,0 11 0 0,-11-1 1 0,-10 23-1 0,-12 22-3 0,-10 10-4 0,-23 22-21 0,-21 22-21 0,-43 33 41 0,97-45-4 0</inkml:trace>
  <inkml:trace contextRef="#ctx0" brushRef="#br0" timeOffset="161">12515 10134 9 0,'0'0'2'0,"-12"-11"-2"0,12 11 0 0,12 0 0 0,-12 0 0 0,0 0 2 0,0 11 2 0,0 0 0 0,0 11 0 0,0-1-2 0,0 1-1 0,0 0 0 0,0 0 0 0,0-1-1 0,0 1 3 0,0 0 0 0,11-1 3 0,-11-10-1 0,10 11 0 0,1-11 0 0,0-11-1 0,11 11 1 0,-1-11-1 0,1 0-2 0,0 11 0 0,11-11-1 0,-1 12 0 0,1-3 0 0,0-9 0 0,9 11-1 0,3 0 1 0,-2-11 0 0,22 11 0 0,-10-11 0 0,10 0-1 0,11 0 0 0,0 0-1 0,-10 0 1 0,10 0 0 0,-11 11 0 0,10-11 0 0,-10 12 1 0,12-12-1 0,-2 0 0 0,13 0 0 0,10 0 0 0,0 10 0 0,-1-10-1 0,13-10 3 0,-2-2-2 0,-10 12 1 0,-11-11 0 0,0 11-1 0,-11-11 0 0,11 11-1 0,-10-11 0 0,-1 11 2 0,0 0-2 0,-1-11 1 0,-10 11 0 0,0 11-1 0,1-11 1 0,-34 11 0 0,1-11-1 0,-21 0 2 0,8 0 0 0,-8 0-1 0,-1 0 0 0,-1-11 0 0,2 11 0 0,-2 0 0 0,2 0 0 0,-1 0 0 0,-11 0 0 0,10 0 0 0,1 0 0 0,-11 0 0 0,0-11 0 0,0 11 0 0,0 0 1 0,0 0-1 0,11 0 0 0,-11-9 0 0,0 9 1 0,0-12 0 0,0 1 0 0,0 0 0 0,-11 0 1 0,11-11-1 0,-11 1 1 0,1-1 0 0,-1-11 0 0,11 12-1 0,-12-12-1 0,12 11 1 0,0 0-1 0,12 12 0 0,-12-1 0 0,0 0 0 0,11 11-1 0,-11-11 1 0,0 11 0 0,0 0 0 0,0 11-1 0,0 0 0 0,0 0 1 0,0-1 0 0,0 12-1 0,10-11 1 0,-10 11 0 0,11 0 1 0,-11 10 0 0,0-10 1 0,0 10-1 0,11 1 1 0,-11-11-1 0,10 10 0 0,-10-10 0 0,0 0 0 0,0-22 0 0,12 12 0 0,-1-12-4 0,11 10-56 0,-2 1 13 0</inkml:trace>
  <inkml:trace contextRef="#ctx0" brushRef="#br0" timeOffset="162">19593 8177 10 0,'0'0'0'0,"0"-12"0"0,0 2 0 0,10 10-1 0,2-11 1 0,-1 1 0 0,-1-2 1 0,13 1 3 0,-2 0 5 0,0 1 3 0,12-1-2 0,-11 11-5 0,11-10-4 0,-23 20-1 0,-10 1 1 0,0 10 1 0,-10 12 1 0,-13 0 3 0,2 10 3 0,-23-10 2 0,11 9-2 0,1-8-1 0,22-1-4 0,-1-12-1 0,-1 1-1 0,12-11 0 0,23-11 0 0,10 0 1 0,-1 0 0 0,11-22 1 0,-11 11-3 0,-9 0-1 0,10 1 1 0,-24 10-3 0,-9-11-10 0,0 11-14 0,0 0-10 0,0 0 0 0,0-11 32 0,0 11-5 0</inkml:trace>
  <inkml:trace contextRef="#ctx0" brushRef="#br0" timeOffset="163">19887 7774 9 0,'0'0'0'0,"-11"-10"1"0,11 10-1 0,0-11 0 0,11 0 0 0,11 0 1 0,-2 0 1 0,14 0 3 0,-1 0 2 0,-1 0 1 0,-21 11-4 0,-1 11-1 0,-20 0 1 0,-12 11-1 0,11 0-2 0,-11-1 0 0,1 12 0 0,-1-11 1 0,0 0-1 0,12-1 2 0,-2-10-1 0,12 0 0 0,0 0 0 0,0-11 1 0,12 0 2 0,8 0-2 0,14-11-1 0,-1 11-1 0,-1-11 0 0,-11 0-1 0,-9 11-2 0,-1 0-11 0,-11-11-23 0,0 11 19 0,0-10 16 0,0 10-7 0</inkml:trace>
  <inkml:trace contextRef="#ctx0" brushRef="#br0" timeOffset="164">20191 7720 17 0,'0'-11'16'0,"-12"0"-8"0,12 11-13 0,0-11 2 0,0 11 4 0,0 0 6 0,-9 0 8 0,-14 11-1 0,2 22-6 0,9-11-5 0,2 10-2 0,-1-10-2 0,11-11 1 0,21 0 0 0,2 0 0 0,10-22-1 0,9 0 1 0,3-11 0 0,-13 0 1 0,12-10 0 0,-33 10-1 0,-1 0-2 0,-10-10-4 0,0 21-5 0,0 0-7 0,-10-11-8 0,10 11 17 0,0-10 8 0,0 21-8 0</inkml:trace>
  <inkml:trace contextRef="#ctx0" brushRef="#br0" timeOffset="165">20300 7535 10 0,'0'0'4'0,"0"0"2"0,0 0-4 0,0 0 5 0,0 11 8 0,0 11 1 0,0 10-7 0,0 12-2 0,-11-1-5 0,11 12-2 0,0-12 0 0,0-10-4 0,11 0-6 0,11-12-26 0,0 1 17 0,-12-11 10 0</inkml:trace>
  <inkml:trace contextRef="#ctx0" brushRef="#br0" timeOffset="166">20354 7285 10 0,'0'0'0'0,"-44"-33"1"0,1 23 0 0,0-2-3 0,10 2 2 0,-11 10-1 0,-10 0 1 0,10 0 0 0,-9 0 1 0,-2 0 1 0,-10 10-1 0,11 12 0 0,-12 21-1 0,1 1 0 0,0 0 0 0,0 10 0 0,10 22 0 0,0 11 0 0,2 11-1 0,8 0 1 0,3 22 0 0,-2 33 0 0,32-67 0 0,2 66-2 0,-1-43 1 0,22-11 0 0,11-22 1 0,-1 0 0 0,23-22 1 0,10-21 1 0,11-10 3 0,23-23 2 0,9-23-1 0,23-31 0 0,11-12-2 0,10-21-2 0,-10 0 1 0,-1-10-2 0,-10 10-1 0,-34-11-2 0,-21 11-2 0,-32-11 0 0,-22 0 1 0,0 0 4 0,-11 0 1 0,-11-10 1 0,-10 10-2 0,-12 11-3 0,-10 11-3 0,-24 11 1 0,-8 21 3 0,-23 23 0 0,-32 42-2 0,-23 33 0 0,-53 66-2 0,43-11 1 0,11 32 2 0,32 22 1 0,44-43-8 0</inkml:trace>
  <inkml:trace contextRef="#ctx0" brushRef="#br0" timeOffset="167">20375 8285 12 0,'0'0'0'0,"0"-10"0"0,0 10 0 0,0 0 0 0,12-11 0 0,-1 11 0 0,21-11 3 0,-10 11 4 0,0-11 2 0,11 11-2 0,-23 0-6 0,23 0-1 0,-23 11-2 0,-10-11-8 0,0 11-4 0,0 0 12 0,0-11 2 0,-10 0-11 0</inkml:trace>
  <inkml:trace contextRef="#ctx0" brushRef="#br0" timeOffset="168">20333 8416 12 0,'0'0'2'0,"-11"0"-1"0,22 0-1 0,0 11 1 0,43-11 0 0,-12-11-1 0,13 0 1 0,-22 0-1 0,-1 0 0 0,-9 0-1 0,-13 11-3 0,1 0 2 0,-11 11-9 0</inkml:trace>
  <inkml:trace contextRef="#ctx0" brushRef="#br0" timeOffset="169">20365 8220 11 0,'0'-11'0'0,"0"11"-1"0,0-10 1 0,0 10 1 0,10-11-1 0,-10 11 0 0,0-11 1 0,0 11 6 0,0 0 3 0,12 0-2 0,-1 0-3 0,21 0-1 0,-10 0-2 0,11 0-1 0,-1 0 0 0,-10 0-2 0,-1 0 1 0,-9 0-1 0,-1 11-2 0,-11-11-11 0,0 0-4 0,0 11 15 0,-11-1 3 0,11-10-10 0</inkml:trace>
  <inkml:trace contextRef="#ctx0" brushRef="#br0" timeOffset="170">20267 8438 9 0,'-10'-11'1'0,"-2"11"0"0,2 0-1 0,-1 0 0 0,11 0 1 0,21 0 1 0,1 0 2 0,11-11-1 0,0 11-1 0,9 0 0 0,3-11 1 0,-13 11-1 0,11 0 1 0,-21-11-3 0,11 11 0 0,-11 0-1 0,-11 0-1 0,-1 0-8 0,-20 0-10 0</inkml:trace>
  <inkml:trace contextRef="#ctx0" brushRef="#br0" timeOffset="171">20277 8285 12 0,'0'0'1'0,"-10"0"-2"0,0 0 1 0,20 0 0 0,12 0 0 0,22-10 0 0,10 10 1 0,-11-11 2 0,1 0 2 0,-1 11-2 0,0-11-2 0,-20 11-2 0,9 0-3 0,-22 0-4 0,13 0 6 0,-23 0-8 0</inkml:trace>
  <inkml:trace contextRef="#ctx0" brushRef="#br0" timeOffset="172">20333 8295 22 0,'0'-10'16'0,"0"10"-14"0,0-10-3 0,32 10 1 0,1-22 1 0,9 11-1 0,3-1-1 0,9 2 0 0,-21-1-9 0,10 11-7 0,-21 0 16 0,-22 0-9 0</inkml:trace>
  <inkml:trace contextRef="#ctx0" brushRef="#br0" timeOffset="173">20310 8470 32 0,'0'-11'18'0,"12"11"-16"0,10 0-7 0,21 0-6 0,22-10-12 0,22-1 19 0,-33 0-5 0</inkml:trace>
  <inkml:trace contextRef="#ctx0" brushRef="#br0" timeOffset="174">11829 12830 9 0,'0'0'0'0,"-10"0"0"0,-1 0 0 0,0 11 0 0,11-11 0 0,-11 0 1 0,11-11 4 0,0 11 4 0,0 0 0 0,11 0-1 0,11 0 0 0,-12 0-3 0,23 0 1 0,-1 0 3 0,12 0 0 0,10 0 2 0,1 0 0 0,10-10-2 0,1-12-2 0,10 11-3 0,10-11-1 0,-21 0-1 0,0 12-2 0,-20 10 0 0,-13 0 1 0,-21 0-1 0,-11 0 0 0,0 0 1 0,-11 10 1 0,-10 1 0 0,10-11-2 0,-22 0 1 0,1 11-1 0,-1-11 1 0,-21-11-1 0,10 11 0 0,-21 0 1 0,-11 0-2 0,10 11 2 0,1-11-1 0,0 11 0 0,10 0-1 0,12-11 2 0,21 0 0 0,1 0-1 0,9-11 0 0,2 11 1 0,10 0 0 0,0 0-1 0,10-11-1 0,12 11 0 0,11 0 1 0,10 0 0 0,1 0 1 0,9 0-1 0,25-11 0 0,-13 0 1 0,0 1-1 0,0-1 1 0,-10 0-1 0,-12 0 0 0,-21 11 0 0,-11 0 0 0,-1 0 1 0,-10 11-1 0,-21 0 0 0,-12 10 0 0,1 1 1 0,-13-11-1 0,-8 11 0 0,-12-11 0 0,10 10 0 0,1-21 0 0,-11 0 2 0,21 0 1 0,-10 0 1 0,21-10 1 0,0 10-3 0,11 0 0 0,22-11-1 0,0 11-2 0,0 0 1 0,33-11 0 0,-1 0 0 0,23 0 0 0,20 0 1 0,13 0-2 0,-1 0-15 0,33 11-88 0,-44 22 75 0,-54-22 20 0</inkml:trace>
  <inkml:trace contextRef="#ctx0" brushRef="#br0" timeOffset="175">12601 12798 10 0,'0'0'1'0,"0"-11"3"0,0 11-2 0,12 0 3 0,-12 0 4 0,10 0-2 0,0 0-1 0,13 11 3 0,-1-11 3 0,0 0 1 0,21 0-2 0,-10 11-1 0,32-11-3 0,-11-11-3 0,12 11-2 0,-1 0-1 0,0 0-1 0,0-11 1 0,-10 11-2 0,-23 0 2 0,1 0-2 0,-22 0 2 0,-1 0-1 0,-20 0 6 0,-1 0-5 0,-11 0-1 0,0-11 1 0,-11 11-1 0,1-11 0 0,-11 11-1 0,-12-11 2 0,12 11-1 0,-12-11 0 0,0 11 1 0,13 0 0 0,9 0 0 0,10 0-2 0,2 0 2 0,21 0-2 0,-11 0 1 0,11 0 0 0,11 0 0 0,0 11-1 0,11-11 2 0,11 11-1 0,20-11 0 0,24 0 0 0,-12 0 0 0,11 0-1 0,-11 0 0 0,0-11 1 0,0 11-1 0,-9-11 1 0,-2 1-1 0,-21-1 2 0,-13 11-1 0,-8-11 0 0,-1 11 2 0,-22 0-2 0,-21 11 0 0,-1 0 0 0,-21-1 1 0,-2 1-2 0,14 0 2 0,-13 0 0 0,12-11-1 0,-2 0 1 0,3 0 0 0,-2 0-1 0,0 0 1 0,11 0-1 0,1 0 0 0,11 0 0 0,9 11 0 0,2-11-1 0,10 0 1 0,-11 0 0 0,22 0 0 0,-1 0 0 0,2 0 0 0,21 0-1 0,10-11 1 0,11 11 0 0,-10-11 0 0,10 0 0 0,-11 0-1 0,12 11 0 0,-22 0 2 0,-11 0-1 0,-12 11 0 0,-10 0-1 0,0-11 3 0,-10 11-2 0,-2-11 1 0,2 0-1 0,10 0 0 0,-11 0 1 0,-1-11 0 0,2 11 0 0,-12-22 0 0,1 22-1 0,-23-10 1 0,-10-1 0 0,-1 11 1 0,-10 11 0 0,0-11-1 0,11 10-1 0,21 1 0 0,22 0-1 0,-1-11-1 0,24 0 1 0,-1 11-2 0,22-11 2 0,21-11-2 0,22 11-9 0,11 0-22 0,11 0-24 0,-11 11 44 0,-44 0 5 0</inkml:trace>
  <inkml:trace contextRef="#ctx0" brushRef="#br0" timeOffset="176">13537 12743 10 0,'0'0'0'0,"-12"-10"4"0,2-1-1 0,10 11 0 0,0 0 11 0,0-11 1 0,0 11-5 0,0-11 2 0,10 11 2 0,2-11-1 0,-1 11-7 0,0 11-1 0,-11 11-1 0,0 21-1 0,0-10-3 0,0 10 1 0,0 1-1 0,0-1 0 0,0-21 0 0,10 11 0 0,-10-12 1 0,0-10 0 0,11 0-1 0,-11 0 1 0,0-11 1 0,0 0-1 0,10-11-2 0,-10 0-10 0,12-9-29 0,-1-3-18 0,0 1 45 0</inkml:trace>
  <inkml:trace contextRef="#ctx0" brushRef="#br0" timeOffset="177">13624 12995 9 0,'0'0'0'0,"-11"-12"0"0,0 12 0 0,11 0 0 0,-12 0 3 0,12 0 11 0,0 12 1 0,12-12-9 0,21 9-2 0,-1 2-2 0,11 0 0 0,12-11 3 0,10 0 2 0,-10 0 1 0,21-11 1 0,11 0-3 0,0 2-2 0,11-3-2 0,0 1-2 0,10 0-2 0,12 11-1 0,-12-11 0 0,12 11 0 0,0 0-1 0,-2 0 2 0,-8 0-1 0,-2 0 0 0,13 0-2 0,8 0 0 0,-8 0 0 0,9 0 1 0,22 0 1 0,-54 0 1 0,43 0 1 0,-21-11 1 0,-11 0 0 0,10 0 2 0,1 1-1 0,11-12 0 0,-12 11 0 0,1 0-1 0,-2 0 2 0,3 0-1 0,-24 11 0 0,1 0 0 0,-21 0 0 0,-12 0 1 0,11 0-1 0,-1 0 2 0,13-11-1 0,-12 1 1 0,1 10 0 0,-12-11-1 0,0 11 0 0,-11 0-1 0,1 0 0 0,-12 0-1 0,-21 0 0 0,-11 0 1 0,-1 0-1 0,-20 0 3 0,-1 0-3 0,11 0 0 0,-12 0 0 0,2 0 0 0,-1 0 0 0,0 0-1 0,11 11 1 0,-10-11 0 0,-1 0-1 0,11 0 1 0,-11 0-1 0,11 10-2 0,0-10-7 0,0 11-13 0,0 0-7 0,11 0 18 0,0-11 12 0,-11 11-2 0</inkml:trace>
  <inkml:trace contextRef="#ctx0" brushRef="#br0" timeOffset="178">18180 12776 3 0,'0'0'0'0,"0"-11"0"0,-11 0 0 0,11 0 3 0,0 11 10 0,0-21 9 0,0 10 3 0,-11 11-11 0,11 0-6 0,0 0-7 0,-12 0-1 0,12 32-1 0,0-10 1 0,0 22 2 0,0-1 1 0,0 1 2 0,12-1 0 0,-12 1-1 0,11-12 0 0,-11-10 0 0,0 1 0 0,0-13 0 0,0-10 0 0,0 0 3 0,0 0-2 0,11-33-2 0,0-9-2 0,-11-3 1 0,10-20 1 0,1 10-1 0,0 1-1 0,-11 11 0 0,0 21-4 0,-11 22-16 0,0 0-38 0,1 54-10 0,-35 1 61 0</inkml:trace>
  <inkml:trace contextRef="#ctx0" brushRef="#br0" timeOffset="179">20245 10949 9 0,'0'0'0'0,"-10"-21"-1"0,-1 10 2 0,-1 0-1 0,12 0 0 0,-10-12 0 0,-1 23 0 0,-1-10 0 0,-8 0 0 0,-2 10 0 0,-11-11 1 0,11 11 2 0,-11 0 0 0,1 0-3 0,-1 0 0 0,1 11 0 0,9-1-1 0,-9 0 1 0,11 2 0 0,-12-1 0 0,12 0 1 0,-2 11 3 0,-10-1-1 0,12-10-1 0,10 22-2 0,1 0 0 0,-1 10-2 0,11-10 0 0,11 10 0 0,-1-10 0 0,1 10 2 0,0-10 0 0,-1-1 0 0,2-10 2 0,-1 11-1 0,-1-1-2 0,13 13 1 0,9-14-1 0,11 3 0 0,1-3-1 0,11-8 1 0,-12 9 2 0,0-22 0 0,1 2 1 0,0-1 1 0,-12-11 0 0,11 0-1 0,1 0-1 0,0 0 0 0,10-11-1 0,-11-1 0 0,12 2 0 0,-12-1 0 0,1 11 0 0,-1-10 0 0,-10-1 0 0,0-12 0 0,-12 13 0 0,-10-11 1 0,-11-2 1 0,10-9 0 0,-10-12-1 0,0 23 0 0,0-34-1 0,0 23 0 0,0-12 0 0,-10 11 0 0,-13-10 0 0,3 10 1 0,-2 1 0 0,-22-12 2 0,12 12 0 0,-1-1-2 0,1 0-1 0,10 1 0 0,-11-1 1 0,11 11-1 0,-10 1-1 0,-12-1 0 0,0 10 0 0,1 2 0 0,-12 10 1 0,13 0-1 0,-2 0 1 0,0 0 0 0,1 10-2 0,10 2 0 0,11-1 0 0,-21 0 0 0,11 0 1 0,-13-1 2 0,3 12-1 0,-2 0 0 0,11 11 0 0,1-1 0 0,-1 1-1 0,12-1-1 0,-2 1 0 0,13 0 0 0,-1-1 2 0,-1-10 0 0,12 21 0 0,-10-10 0 0,10 11 0 0,10-1 0 0,13-9 0 0,10 8-1 0,-1-9 0 0,11-1 0 0,1 1 1 0,0-22 0 0,10 11 0 0,-1 0 0 0,14-12-1 0,9-20 1 0,-1-1 1 0,13-12 0 0,-13 2-1 0,13-1 1 0,-23-10-2 0,-11-1 1 0,-11-10 0 0,-20-12 0 0,-13 1-1 0,-10-11 1 0,-10-11 1 0,-1-11 3 0,-11 0 3 0,-11-11 5 0,1 33-3 0,-13 21-5 0,-8 23-12 0,-34 31-24 0,-11 34 21 0,33-23 3 0</inkml:trace>
  <inkml:trace contextRef="#ctx0" brushRef="#br0" timeOffset="180">20963 10807 9 0,'0'0'0'0,"0"0"0"0,0-10 0 0,-11 10 0 0,11 0 1 0,-11 0-1 0,11 0 1 0,11 0 2 0,-11 0-2 0,11 0 1 0,-1 0 2 0,2 0-1 0,-12 0 0 0,21 0-1 0,2 0 0 0,-2-11 0 0,23 1-1 0,-22-1 2 0,10 11 0 0,-21 0 0 0,-1 0 0 0,2 11 2 0,-24-1 2 0,2 34 1 0,-23-12-6 0,11 12-1 0,-11-11 0 0,0-1-1 0,1 1 1 0,22-11-1 0,10-1 1 0,0 1 3 0,0-11-1 0,10 11 2 0,2-11-3 0,20-1 1 0,-11-10 2 0,24 0-1 0,-13-10 2 0,12-12-3 0,-12 11-2 0,1 0 0 0,-23 0-1 0,-10 11 0 0,0 0-4 0,0 0-11 0,-10-11-22 0,-13 11-4 0,13 0 38 0,10-11-6 0</inkml:trace>
  <inkml:trace contextRef="#ctx0" brushRef="#br0" timeOffset="181">21267 10547 10 0,'12'-22'0'0,"-12"11"0"0,11 1 0 0,-2-1 0 0,-9 1 1 0,0 10 5 0,12-12 21 0,-12 24-14 0,0-2-8 0,0 22-1 0,0-10-1 0,11 22-1 0,-11-23 0 0,11 13-2 0,-11-24 1 0,11 11-1 0,-11-10 0 0,0 0 1 0,0-11-4 0,0 12-2 0,10-12-17 0,-10 0-5 0,12 0 18 0,9-23 9 0,1 2-9 0</inkml:trace>
  <inkml:trace contextRef="#ctx0" brushRef="#br0" timeOffset="182">21484 10493 9 0,'0'0'0'0,"-10"-10"0"0,20-2 0 0,-10 12 0 0,12 0 0 0,-12 0 0 0,0 0 6 0,0 12 8 0,-22 19-1 0,0 13-5 0,1 10-4 0,9-10-3 0,2-12 0 0,10 1-1 0,10-12 3 0,13-9 0 0,-2-12 0 0,12 0-1 0,0-12-1 0,-1 2 0 0,1-23 0 0,-12 11 0 0,-21 1 1 0,0 11 0 0,-21-2-1 0,-12 12-1 0,-11 0-1 0,11 12-2 0,12 9-7 0,0 0-13 0,10 12-4 0,11-12 23 0,0 2-4 0</inkml:trace>
  <inkml:trace contextRef="#ctx0" brushRef="#br0" timeOffset="183">11851 15429 7 0,'0'0'2'0,"0"0"-2"0,0-11 0 0,-10 11 0 0,-2-11 0 0,12 11 1 0,-10 0 0 0,10-10 4 0,-11 10 4 0,11 0 1 0,0 0 26 0,11 0-29 0,-1 0-2 0,12 0-1 0,0-11-1 0,-11 11 1 0,11 0-2 0,-1 0 2 0,-10 0-2 0,10 0 2 0,12 0 2 0,-10 0-2 0,-2 0-1 0,12 0-1 0,-12 0 0 0,1 0-1 0,11 0-1 0,0 0 2 0,-1 11-2 0,1-11 2 0,10 0-1 0,-10 10-1 0,0-10 1 0,-1 0-1 0,1 11 1 0,0-11-1 0,-1 0 0 0,12 0 0 0,-2 0 1 0,13 0-1 0,-12 0 0 0,12 0 0 0,-11 0 0 0,-1 0 1 0,0 0 0 0,1 11-2 0,0-11 1 0,-12 0 0 0,23 0 0 0,-23 0 0 0,12 11 1 0,-2-11-2 0,13 0 1 0,-11 0 0 0,0 0 0 0,-12 11-1 0,11-11 1 0,1 0-1 0,-23 0 2 0,12 0 1 0,-1 0-2 0,1 0 0 0,11 0 0 0,-11-11 0 0,10 11-1 0,-11-11 1 0,13 11 0 0,-13 0 0 0,1-11-1 0,0 11 1 0,-13 0 0 0,3-11-1 0,10 11 2 0,-12 0-2 0,0-10 1 0,2 10-1 0,-1 0 2 0,-2-11-2 0,3 11 0 0,-13 0 1 0,2 0 0 0,10 0 0 0,-11 0-1 0,-1 0 1 0,-10 0 1 0,11 0-2 0,0 0 1 0,-1 0 0 0,2 0 0 0,9 0 0 0,1 0-1 0,-12 0 1 0,13 0 0 0,-13 0 1 0,2 0-2 0,-1-11 1 0,-2 11 0 0,-9 0 0 0,12 0 0 0,-1 0 0 0,-1 0-1 0,2 0 2 0,-1 0-2 0,-11-11 1 0,10 11 0 0,2 0 0 0,-12 0-2 0,0 0-6 0,-12 11-91 0,-31 11 88 0,20-22 5 0</inkml:trace>
  <inkml:trace contextRef="#ctx0" brushRef="#br0" timeOffset="184">13113 15070 10 0,'0'0'0'0,"0"0"0"0,-11 0 0 0,11 0 0 0,-11 0 0 0,11 11 0 0,0-11 0 0,0 0 0 0,0 0-10 0</inkml:trace>
  <inkml:trace contextRef="#ctx0" brushRef="#br0" timeOffset="185">12155 15070 11 0,'0'-10'0'0,"0"10"0"0,0-11 0 0,12 0 0 0,-1-1 1 0,0 12-1 0,-11-10 0 0,10-1 0 0,-10 11 0 0,0 0 0 0,0 0 0 0,0 21-1 0,0-9-10 0</inkml:trace>
  <inkml:trace contextRef="#ctx0" brushRef="#br0" timeOffset="186">13037 15005 8 0,'0'0'3'0,"0"0"-3"0,10 0-11 0</inkml:trace>
  <inkml:trace contextRef="#ctx0" brushRef="#br0" timeOffset="187">13264 15038 10 0,'0'0'1'0,"0"0"-1"0,0 0 0 0,0 11 0 0,0-11 0 0,0 0 0 0,-10 11-11 0</inkml:trace>
  <inkml:trace contextRef="#ctx0" brushRef="#br0" timeOffset="188">12178 15103 11 0,'0'0'0'0,"11"0"0"0,-1 0 0 0,11 0 0 0,-9 0 0 0,10-12 0 0,-11 12 0 0,-1 0 0 0,12 0-11 0</inkml:trace>
  <inkml:trace contextRef="#ctx0" brushRef="#br0" timeOffset="189">13144 15038 12 0,'0'0'0'0,"0"-22"0"0,0 11 0 0,0 22 0 0,0-11 0 0,0 0 1 0,0 10 0 0,0-10 10 0,0 0-5 0,0 0-1 0,0 0-2 0,12 0-1 0,-12 0-2 0,11 0 0 0,-11 0 0 0,11 0-1 0,-11 0 0 0,0 0-2 0,0 0-4 0,11 12-8 0,-11-12 13 0,0 11 1 0,0-11-10 0</inkml:trace>
  <inkml:trace contextRef="#ctx0" brushRef="#br0" timeOffset="190">14286 15288 7 0,'0'0'0'0,"-10"-11"0"0,10 11 0 0,0 0 0 0,-11-11 0 0,11 0 0 0,11 0 0 0,-11 11 0 0,0-11 0 0,10 1 1 0,-10 10-1 0,12 0 0 0,-12 0 0 0,0 0 0 0,0 0 2 0,0 21 0 0,0 12 0 0,-12-11-1 0,12 10 0 0,0 1-1 0,12-11-1 0,-1-1-5 0,11 1-3 0</inkml:trace>
  <inkml:trace contextRef="#ctx0" brushRef="#br0" timeOffset="191">14309 15364 7 0,'0'0'0'0,"0"-11"0"0,-11 11 0 0,11-11 0 0,0 11 0 0,0-11 1 0,0 11 1 0,11 0 1 0,-1 0 1 0,2 0 1 0,-2 11 0 0,12 0-1 0,-1 11-1 0,-9-11 0 0,20 0 2 0,-11-1-1 0,24-10 0 0,-2 0-1 0,1 0-2 0,9 0-1 0,12 0-1 0,12 0 0 0,-11 0 0 0,10 0-1 0,11 0 1 0,-12-10 0 0,2 10 0 0,9 0 1 0,-9 0-1 0,-1 0 0 0,-11 10 0 0,12-10 0 0,-1 0-1 0,-1 0 2 0,2 11-1 0,-1-11 1 0,0 0 0 0,10 0-1 0,-9 0 1 0,-1 0-1 0,11 11 2 0,-11-11-2 0,11 0 1 0,-11 0 1 0,1 0-1 0,-12 0 0 0,11 0 1 0,-11 0-1 0,0 0 0 0,-10 0 1 0,10 0-1 0,0 0 0 0,1 0 1 0,9 0 0 0,-9 0 0 0,-12 11-1 0,1-11 1 0,-1 0-1 0,-11 0 1 0,0 0-1 0,1 11 1 0,0-11-1 0,-2 0-1 0,3 0 1 0,8 0-1 0,14-11 1 0,-14 11 0 0,2-11 0 0,0 0 0 0,-23 11 1 0,12-11 0 0,-2 11-1 0,3-10 0 0,-2 10 1 0,12 0-1 0,-13 0 1 0,23 0-1 0,-9 10-1 0,9-10 0 0,10 0 0 0,45 0-1 0,-76-10 3 0,10 10-1 0,-10 0 0 0,9 0 0 0,-8-11-1 0,-2 11 0 0,23 0 1 0,-24 0-1 0,3 0 1 0,-13 0 0 0,1 0 0 0,10-11 1 0,1 11-1 0,-12 0-1 0,12 0 0 0,10 0 2 0,0 0-1 0,-10 0-1 0,0 0 1 0,-12 0 0 0,1 11 0 0,10-11 0 0,11 0 0 0,-10 0 0 0,-11 0 0 0,-12 0 0 0,11 0 0 0,-9 0 0 0,10-11 0 0,-1 11-1 0,1-11 2 0,-23 11-1 0,12-11 0 0,-12 0 0 0,2 11 0 0,-1 0 0 0,0 0 0 0,0 0 0 0,-11 0 0 0,10 0 0 0,-10 0-1 0,12-11 1 0,-12 11 0 0,10 0 0 0,1 0 2 0,-11 0-2 0,0 0 2 0,0-11-1 0,0 11-1 0,0 0 1 0,0 0-6 0,0 0-9 0,0 0-4 0,0 11 17 0,-11-11-6 0</inkml:trace>
  <inkml:trace contextRef="#ctx0" brushRef="#br0" timeOffset="192">19984 15310 8 0,'0'0'-1'0,"0"0"2"0,0 10 0 0,12 1 5 0,-12 11 3 0,10-11 0 0,1 11 2 0,0-11 0 0,0 10-4 0,-1-10-1 0,2 0-2 0,-12 0-3 0,11 0-1 0,-11 0-11 0,10-11-36 0,-10 11 32 0</inkml:trace>
  <inkml:trace contextRef="#ctx0" brushRef="#br0" timeOffset="193">20788 15658 8 0,'0'0'0'0,"0"-11"-1"0,0 11 1 0,0 0 0 0,0-10 1 0,0 10-1 0,12-12 0 0,-12 12 3 0,11-11 2 0,-1 11 3 0,2-11-1 0,10 11-2 0,-12 0-2 0,11 11 0 0,2 0 0 0,-1 11-1 0,-12-1 0 0,-10 13 1 0,0-3-1 0,-21 3 2 0,-1-13 0 0,-11 12 1 0,1-1 2 0,10 1 1 0,-1-11-1 0,13-12-2 0,0 12-3 0,10-11-1 0,10-1 0 0,12-10 1 0,-1 12 1 0,13-12-1 0,-3-12 0 0,14 2-2 0,-24-1 1 0,0 11-1 0,2-10-1 0,-13 10-3 0,2-12-12 0,-1 12-20 0,-2-10-3 0,3-12 35 0,-1 22-4 0</inkml:trace>
  <inkml:trace contextRef="#ctx0" brushRef="#br0" timeOffset="194">21126 15440 7 0,'0'0'0'0,"0"-11"0"0,10 11 0 0,2 0 0 0,-1 0 2 0,-1 0 2 0,13 0 1 0,-13 0 1 0,12 11-1 0,-12-11-2 0,13 11 1 0,-13-11-2 0,-10 11 1 0,0-11 3 0,-21 22-1 0,-1-12-1 0,-21 23-1 0,10-11 0 0,1 1 1 0,10 8-2 0,-1 3-1 0,23-13 0 0,-10 0-1 0,10 2 1 0,22-13-1 0,-1 1 2 0,11-11-1 0,-9 0 1 0,10 0-1 0,-12-11 0 0,-21 1 0 0,11-2 1 0,-11-20 0 0,-11 21-2 0,0-22 0 0,1 11 0 0,-1 2 0 0,11-14 0 0,-12 23 0 0,12 0 0 0,-10 0-2 0,10 0 0 0,0 11-10 0,10 11-48 0,-10-11 53 0</inkml:trace>
  <inkml:trace contextRef="#ctx0" brushRef="#br0" timeOffset="195">21290 15853 6 0,'-11'0'2'0,"11"-11"-2"0,0 1 2 0,0-1 9 0,11 0 6 0,-11-1-2 0,21 2-3 0,1-1-3 0,-1 11-4 0,12-10-1 0,-1-2-2 0,1 12-3 0,-1 0 1 0,-20 0-2 0,-1 0-7 0,-11 12-16 0,10-2-9 0,-20 1 26 0,-13 11 8 0,13-22-6 0</inkml:trace>
  <inkml:trace contextRef="#ctx0" brushRef="#br0" timeOffset="196">21290 15918 8 0,'0'0'0'0,"-11"0"0"0,11 0 0 0,0 0 2 0,0-10 12 0,11-1 2 0,21 0-7 0,12-12-7 0,-1 23-2 0,0-10-1 0,1-1-4 0,-11 11-22 0,-1 11 15 0,-21-11 6 0</inkml:trace>
  <inkml:trace contextRef="#ctx0" brushRef="#br0" timeOffset="197">21757 15625 6 0,'0'0'0'0,"0"-11"0"0,11 0 0 0,0 0 0 0,10 0 0 0,1 2 0 0,-11 9 3 0,21-12 1 0,-9 12 0 0,-2 0 1 0,-10 12 0 0,-1-3-2 0,-10 24 2 0,-10-10-1 0,-22 19-1 0,-12-9 0 0,0 10-1 0,12-21 0 0,-1-1 2 0,22 2 0 0,11-12 0 0,0-1 1 0,21-10 2 0,13 11-1 0,-3-22-2 0,24 11-3 0,-32-10-1 0,9-1-1 0,-10 11-6 0,-11 0-20 0,-1-11-12 0,2-1 35 0,-12 12-2 0</inkml:trace>
  <inkml:trace contextRef="#ctx0" brushRef="#br0" timeOffset="198">22051 15538 5 0,'0'0'0'0,"0"-11"0"0,10 11 4 0,-10 0 3 0,0 22 3 0,-10 1-3 0,-13 8-3 0,2 3 0 0,9-3-3 0,2-9 1 0,0-10-1 0,10-2 1 0,0 1-1 0,0-11 0 0,10 0 0 0,12-11-2 0,-11 11 1 0,22-10-1 0,9-2 0 0,3 12 0 0,-13 0 1 0,-11 0 0 0,-9 0 0 0,-1 12 3 0,-11-2 3 0,-11 11 2 0,-22 1-2 0,11 0-1 0,-10-11 0 0,-1 11-1 0,1-11-2 0,9 0-1 0,2-1-1 0,9 1-3 0,2-11-10 0,10 0-18 0,-10-11 0 0,10-10 29 0,10-2-4 0</inkml:trace>
  <inkml:trace contextRef="#ctx0" brushRef="#br0" timeOffset="199">21975 15603 5 0,'0'0'0'0,"0"-22"0"0,10 13 1 0,0-14 8 0,13 12 1 0,10-11 3 0,-1 11-2 0,1 0-4 0,-1 1-5 0,-10 10-2 0,11 0-2 0,-11 0-13 0,9 10-18 0,-8 1 28 0,-12-11 2 0</inkml:trace>
  <inkml:trace contextRef="#ctx0" brushRef="#br0" timeOffset="200">22441 15538 3 0,'0'0'0'0,"0"0"1"0,0 0 1 0,0 0 7 0,0 22 0 0,-21-1-2 0,9 12-2 0,3 11-2 0,-14 0 0 0,23-13-1 0,0 3-1 0,0-3 0 0,32 3 0 0,-9-13-1 0,10-11 1 0,-1 2-1 0,1-12 0 0,-11 0 0 0,-1-12 0 0,-21-9 0 0,0-11 0 0,-10 10 1 0,-23 1 2 0,0-1 2 0,1 10-1 0,9 2-2 0,2 10-2 0,9 0-2 0,12 0-8 0,0 10-20 0,0 12 13 0,12-10 13 0</inkml:trace>
  <inkml:trace contextRef="#ctx0" brushRef="#br0" timeOffset="201">22768 16016 34 0,'0'-21'27'0,"-11"10"-4"0,1-12 0 0,10 13-17 0,-11-1-7 0,-1 11-18 0,2 0-43 0,-1 21 36 0,0-9 21 0</inkml:trace>
  <inkml:trace contextRef="#ctx0" brushRef="#br0" timeOffset="202">21354 16125 6 0,'12'0'0'0,"-2"0"0"0,-10 11 1 0,22 0-1 0,-1 0 2 0,2 0 2 0,9-1 1 0,23 12-1 0,-2 0-2 0,12-22-1 0,2 11 1 0,19-11-2 0,-31 0 1 0,53 11-1 0,-31-11 0 0,9-11-1 0,-9 0 1 0,-1 11 1 0,0-22-1 0,0 0 0 0,22-21-1 0,-23-2 1 0,-10 3-2 0,-10-12 1 0,0 10 1 0,-12-10-1 0,1 10 1 0,-23-11-1 0,-9 2 1 0,-1-13 0 0,-11 12 0 0,-11 1-1 0,-1 8 1 0,2 2 0 0,-1-1-1 0,-1 11-1 0,-20 1 1 0,11 10 1 0,-12-11 0 0,1 1 1 0,-23 10-2 0,1-11 1 0,10 23 0 0,-21-1 0 0,11 0 0 0,-2 0 0 0,3 0 0 0,-1 11 1 0,-12 11-1 0,-11 0 1 0,12 11 1 0,-10-12-1 0,-1 23 0 0,11 0 1 0,-2-1-1 0,14 12 0 0,-1-1 0 0,-2 1 1 0,14-1-2 0,-2 12 1 0,0-1-1 0,1 0 1 0,11 1 0 0,9-1-1 0,13 1 0 0,-12-12 0 0,22 12 0 0,0-12-1 0,11 10 1 0,10-8 1 0,2-2-1 0,-2-21 0 0,23 21 0 0,31-10-1 0,13-11 1 0,10 0 0 0,-1-22-1 0,13 10 2 0,-13-10-2 0,1-10 0 0,-12-1 2 0,-9 0-1 0,-11 0 1 0,-12-11-2 0,-1-10 1 0,35-34-2 0,-22 23-4 0,-2-12 1 0,1-10 4 0,-10 11 0 0,-22 0 2 0,-23-1 0 0,-10 1 3 0,-33-1-1 0,-20-10-2 0,-1 0-1 0,-12 0-1 0,-11 21-1 0,12 1-7 0,0 21-3 0,-10 11 10 0</inkml:trace>
  <inkml:trace contextRef="#ctx0" brushRef="#br0" timeOffset="203">21267 11091 14 0,'0'0'0'0,"0"-11"5"0,0 11-5 0,12 0 0 0,20-11 0 0,-21 11 0 0,33-11 0 0,-1 0-1 0,-10 0 0 0,-1 11 1 0,-10 0 0 0,-1 0 0 0,-9 0 0 0,-12 0 0 0,0 0 0 0,0 0 0 0,0 11 0 0,-12 0-17 0</inkml:trace>
  <inkml:trace contextRef="#ctx0" brushRef="#br0" timeOffset="204">21344 11199 16 0,'0'0'1'0,"10"-10"-1"0,12-1 1 0,0 0-1 0,-1 0 0 0,2 0-1 0,19 11 1 0,-9 0 0 0,-1 0 0 0,1 0 1 0,-21 0-2 0,9 11 1 0,-21-11 0 0,12 11-1 0,-12 0-15 0</inkml:trace>
  <inkml:trace contextRef="#ctx0" brushRef="#br0" timeOffset="205">21050 8079 18 0,'0'0'0'0,"0"-22"0"0,0 11 0 0,0 0 0 0,11-10 1 0,-1-1-1 0,13 0 1 0,-13 11 6 0,-10 11 1 0,12 0-3 0,-12 22 0 0,0 21-2 0,0 23-2 0,0-1-1 0,-12-11 0 0,-9 1 0 0,9-12 0 0,2-10 0 0,-1-1-1 0,11-10-3 0,0-11-14 0,11-11 11 0,11-11 6 0,11-21 0 0,-23 21-16 0</inkml:trace>
  <inkml:trace contextRef="#ctx0" brushRef="#br0" timeOffset="206">21299 8111 19 0,'0'0'0'0,"-9"0"0"0,-14 0 0 0,13 23 1 0,-1-13 2 0,-1 11-2 0,12 2 1 0,-10 9-1 0,10-22 2 0,10 2-1 0,2-1-1 0,-1 0 1 0,11-11 0 0,-2 0 1 0,-8-11 0 0,-1 0-1 0,0-11 0 0,-11 1-1 0,0-13 1 0,-22 13-1 0,-10-12 1 0,-1 12-1 0,11 0-2 0,0 9-1 0,12 1-12 0,20 11-4 0,1-11 17 0,10 11-17 0</inkml:trace>
  <inkml:trace contextRef="#ctx0" brushRef="#br0" timeOffset="207">21409 7861 18 0,'-11'-10'0'0,"0"10"0"0,11 0 0 0,0 0 0 0,11 0-1 0,0 0 2 0,11 10-1 0,10-10 3 0,-11 0 0 0,12 0-1 0,-1-10-1 0,1-12-1 0,-10 11 0 0,-13 0 1 0,12-11-1 0,-22 11 1 0,0 1 1 0,0 10 2 0,0 0 0 0,0 10 0 0,-10 23-1 0,-2 0 0 0,12-1-1 0,0 1-2 0,0 1 0 0,0-3-3 0,12-9-15 0,-2 0 6 0,0-12 11 0,2-10-16 0</inkml:trace>
  <inkml:trace contextRef="#ctx0" brushRef="#br0" timeOffset="208">21484 8046 16 0,'0'0'0'0,"0"-11"2"0,33-10-3 0,11-1 1 0,22-11-1 0,-1 13 0 0,-22 8 0 0,-33 12-13 0</inkml:trace>
  <inkml:trace contextRef="#ctx0" brushRef="#br0" timeOffset="209">21800 11058 10 0,'0'0'-1'0,"0"-11"1"0,0 0 0 0,10 1 1 0,-10-1-1 0,0 11 0 0,0 0 17 0,0 21-6 0,0 12-2 0,0 0-2 0,0 10-1 0,0 1-2 0,-10-12-1 0,10 1-2 0,0-1 1 0,0-10-3 0,0 0 2 0,0-11-2 0,0 11-1 0,0-22-7 0,10 0-9 0,2-10-2 0,21-13 10 0,0-21 9 0,-1 1-8 0</inkml:trace>
  <inkml:trace contextRef="#ctx0" brushRef="#br0" timeOffset="210">21985 11102 10 0,'-22'0'3'0,"-11"11"2"0,12-1-3 0,21 12 2 0,-11-11-1 0,11 0 3 0,-10 11 1 0,10-12-1 0,10 12-1 0,12-11-2 0,-12-11-1 0,13 0-2 0,-1 0 2 0,-12-11-1 0,12 0 0 0,-22-10-1 0,0 21 0 0,0-22 1 0,0 0 0 0,-12 0-1 0,2 12 0 0,0-12-2 0,-12 11-4 0,-1 0-1 0,13 11-5 0,-1 11-4 0,0 0 7 0,1 0 9 0,10 0-1 0,10-11 1 0,-10 0-9 0</inkml:trace>
  <inkml:trace contextRef="#ctx0" brushRef="#br0" timeOffset="211">21995 10841 8 0,'0'-11'1'0,"12"11"0"0,-1-11-1 0,-1 11 1 0,2 0 3 0,-1 0 0 0,-1 11 1 0,-10 0 2 0,0 0 2 0,0 9 0 0,-21-8-3 0,9 10 0 0,-9 0 0 0,-1-11-2 0,12-1-1 0,-2 12 0 0,2-22-1 0,10 0-2 0,0 11-1 0,10-22 2 0,12 0-1 0,11-10-1 0,10-1-1 0,-11 11-14 0,-9 0-16 0,-1 11 14 0,-12 0 16 0,-10 0 2 0,-10 0-8 0</inkml:trace>
  <inkml:trace contextRef="#ctx0" brushRef="#br0" timeOffset="212">22083 10807 10 0,'0'0'0'0,"0"0"0"0,0 0 1 0,10 12 12 0,-10 10 2 0,0 21-5 0,-10 1-1 0,10-1-3 0,-11 12-4 0,11-12-3 0,0 1-15 0,11-1-21 0,-11 0 25 0</inkml:trace>
  <inkml:trace contextRef="#ctx0" brushRef="#br0" timeOffset="213">22789 7731 18 0,'12'-33'7'0,"-12"-86"-6"0,-22 32 0 0,-21 11-1 0,31 54-24 0</inkml:trace>
  <inkml:trace contextRef="#ctx0" brushRef="#br0" timeOffset="214">11493 8069 13 0,'0'0'0'0,"-12"-12"1"0,2 1 1 0,-13 0 1 0,2 11-2 0,-11 0-1 0,10 11 0 0,0 12-1 0,-21-13 1 0,10 22 0 0,-21 12 1 0,-2 10 1 0,-9 12 0 0,12 21-1 0,-2 0 0 0,23 10-1 0,21-20 0 0,-1-1 0 0,24 1 0 0,9-12 1 0,23-12 1 0,10-10 0 0,11-9-1 0,12-1 0 0,-1-33 1 0,11 0 0 0,-22-12-1 0,1-31 0 0,-1 0 0 0,-11-22-2 0,0-12-1 0,-10 1-2 0,-1-11 1 0,-21 0 2 0,0 0 2 0,-22 0-1 0,-11 22 2 0,-22 10 2 0,-32 12-2 0,0 21-1 0,-33 11-1 0,0 11 0 0,11 21-1 0,-1 13 1 0,2-3 0 0,21 34 0 0,11 2-6 0,21 20-11 0,10 0 14 0,23-66-9 0</inkml:trace>
  <inkml:trace contextRef="#ctx0" brushRef="#br0" timeOffset="215">10785 9199 14 0,'0'0'1'0,"0"0"0"0,12 0-1 0,10 0 2 0,32 0 4 0,10-11-1 0,34-12-3 0,23 2 0 0,-2-11-2 0,-21-1 2 0,0 11-1 0,-56 12-1 0,-30 10 0 0,-24 0 0 0,-20 10-4 0,-22 2-2 0,0 19-5 0,-1 3 9 0,23-24-11 0</inkml:trace>
  <inkml:trace contextRef="#ctx0" brushRef="#br0" timeOffset="216">10351 8764 16 0,'0'0'0'0,"0"-53"0"0,22 30-1 0,-1 1 1 0,12 11 0 0,-11-11 0 0,10 12 0 0,-21-12 1 0,0 11 3 0,-11 11 2 0,0 0-3 0,0 11-2 0,11 0-1 0,-1 21 0 0,13 12 1 0,-2 10-1 0,-10 0 1 0,-1 22 0 0,13-11 0 0,-23 2 1 0,0 8 1 0,-11-10-2 0,-22 1 0 0,1-12-1 0,-1-10 2 0,1-23 0 0,-1 1 0 0,22-11-1 0,11-11-1 0,11 0-2 0,0 0 2 0,-1 0 0 0,12 22-1 0,0 10 1 0,-1 12-1 0,2-1 2 0,9 12-1 0,-22-1 1 0,13 0 1 0,-13 1 0 0,22-12 3 0,-20 0 1 0,-1-9-1 0,11-13 1 0,-11 12-1 0,-1-1-1 0,-10-10-2 0,12 11-1 0,-12-13 0 0,10 3 0 0,-10-1-1 0,0-11 0 0,22 0-1 0,-11 0-11 0,11-11-23 0,31 10 11 0,-30-10 10 0</inkml:trace>
  <inkml:trace contextRef="#ctx0" brushRef="#br0" timeOffset="217">10188 10493 9 0,'0'0'3'0,"0"-10"-2"0,0-2 0 0,0 1-1 0,0 11 0 0,0 0 0 0,0 0 0 0,11 0 1 0,-11 0 0 0,0 11 2 0,10 1 2 0,-10 19-2 0,0 2-1 0,0 11-2 0,11-23 0 0,0 13 0 0,-1-13 0 0,2 0 1 0,-1-10-1 0,-1 11 2 0,-10-22 0 0,12 11 3 0,-24-11 1 0,12 0-3 0,0-21 0 0,-10 9-2 0,10-10 0 0,10-21-1 0,2-10 0 0,8-3 1 0,-20 2-1 0,0 21 1 0,0 1-1 0,-9 10 1 0,-2 22-1 0,-1 0-1 0,12 22-4 0,0 21-6 0,0 12-14 0,23-1 11 0</inkml:trace>
  <inkml:trace contextRef="#ctx0" brushRef="#br0" timeOffset="218">12558 13146 7 0,'0'0'1'0,"-11"-11"-1"0,11 1 0 0,11 10 0 0,-11 10 0 0,10 1 0 0,-10-1 0 0,12-10-1 0,-12 0 2 0,0 12-2 0</inkml:trace>
  <inkml:trace contextRef="#ctx0" brushRef="#br0" timeOffset="219">13243 15462 7 0,'0'0'0'0,"0"-11"0"0,-11 0 1 0,1 0 2 0,10 11 2 0,-11-11 0 0,11 11-3 0,0 0-1 0,0 0-2 0,11 0-1 0,-1 11 0 0,1 0-2 0,-11-11-1 0,0 0 3 0,0 0 1 0,0 0 0 0,-11 0-5 0</inkml:trace>
  <inkml:trace contextRef="#ctx0" brushRef="#br0" timeOffset="220">4348 15201 22 0,'0'0'0'0,"0"0"0"0,0 11 0 0,0 0 0 0,0 10 0 0,12-10 0 0,-1 0 0 0,21-11 0 0,12 0 0 0,-23 0-22 0</inkml:trace>
  <inkml:trace contextRef="#ctx0" brushRef="#br0" timeOffset="221">5534 15299 23 0,'0'0'0'0,"11"-44"1"0,-1 33-1 0,13 0 0 0,-14 11-1 0,3 11 1 0,-1 0-1 0,-1 11-21 0</inkml:trace>
  <inkml:trace contextRef="#ctx0" brushRef="#br0" timeOffset="222">4164 17279 11 0,'0'0'1'0,"0"0"-1"0,0 0 0 0,0 10 6 0,0 0 0 0,-12 1-1 0,12 23-2 0,0-13-1 0,-10 0 0 0,10 12 1 0,0-10 0 0,0-2 1 0,10-11 1 0,2 12-1 0,-1-10 1 0,-1-2-2 0,2 11-1 0,8-10-1 0,-8 0 0 0,9 1-1 0,12 9 1 0,-1-21-1 0,13 10 2 0,8-10-4 0,2 12 2 0,10-12 1 0,-10 0 0 0,10 0-2 0,1 0 1 0,9 0 0 0,2 11 0 0,10-11-2 0,-1 0 2 0,12-11-1 0,-10 11 1 0,19-12 0 0,-8 2-2 0,-1-1 2 0,0-11-2 0,11 11-2 0,-2 0-2 0,-8 1 0 0,-13-1 6 0,45 1 0 0,-32-2 0 0,9 12 0 0,-10-11 0 0,0 11 0 0,22 0 0 0,-33 0 0 0,-1 0-1 0,2-11 1 0,-1 11-1 0,-1 0 1 0,-9 0 0 0,10 0-1 0,-11 0 1 0,-1 0-1 0,2 0 1 0,-1 0 0 0,-1 0-1 0,-8-10 1 0,-2 10-1 0,0-11 1 0,0 11 0 0,-11-10-1 0,11 10 1 0,-10-12 0 0,0 1-1 0,-13 11 1 0,3 0 0 0,-13-11 0 0,1 11-1 0,-12 0 1 0,1 0 0 0,-12 0 0 0,2 0 0 0,-12 0 0 0,11 0 0 0,-11 0 0 0,0-11 0 0,10 11 0 0,-10-11-1 0,-10 11 0 0</inkml:trace>
</inkml:ink>
</file>

<file path=ppt/ink/ink28.xml><?xml version="1.0" encoding="utf-8"?>
<inkml:ink xmlns:inkml="http://www.w3.org/2003/InkML">
  <inkml:definitions>
    <inkml:context xml:id="ctx0">
      <inkml:inkSource xml:id="inkSrc0">
        <inkml:traceFormat>
          <inkml:channel name="X" type="integer" min="-10000" max="10000" units="dev"/>
          <inkml:channel name="Y" type="integer" min="-10000" max="10000" units="dev"/>
          <inkml:channel name="F" type="integer" max="255" units="dev"/>
          <inkml:channel name="T" type="integer" units="dev"/>
        </inkml:traceFormat>
        <inkml:channelProperties>
          <inkml:channelProperty channel="X" name="resolution" value="1" units="1/dev"/>
          <inkml:channelProperty channel="Y" name="resolution" value="1" units="1/dev"/>
          <inkml:channelProperty channel="F" name="resolution" value="1" units="1/dev"/>
          <inkml:channelProperty channel="T" name="resolution" value="0" units="1/dev"/>
        </inkml:channelProperties>
      </inkml:inkSource>
      <inkml:timestamp xml:id="ts0" timeString="2023-03-28T16:08:12.799"/>
    </inkml:context>
    <inkml:brush xml:id="br0">
      <inkml:brushProperty name="width" value="0.05292" units="cm"/>
      <inkml:brushProperty name="height" value="0.05292" units="cm"/>
      <inkml:brushProperty name="color" value="#FF0000"/>
      <inkml:brushProperty name="antiAliased" value="0"/>
    </inkml:brush>
  </inkml:definitions>
  <inkml:trace contextRef="#ctx0" brushRef="#br0">11188 16245 14 0,'0'0'0'0,"0"-11"2"0,0 11-1 0,0 0 0 0,0 0-1 0,0 11 0 0,0 10 2 0,0 1 3 0,10 11 2 0,-10 10-1 0,12-10-1 0,-1 0-1 0,-1-1 0 0,-10 1-3 0,12-1 1 0,-12-10-1 0,0 11 0 0,0-12-1 0,-12-10-1 0,12 12-7 0,0-23-18 0,0 10 19 0,0-10-7 0</inkml:trace>
  <inkml:trace contextRef="#ctx0" brushRef="#br0" timeOffset="1">11448 16364 14 0,'0'0'0'0,"12"-21"1"0,-12-1-1 0,0 11 1 0,0-11 0 0,0 11 0 0,0 0 2 0,0 1 1 0,0 10-3 0,0 10 1 0,0 1-1 0,-12 33 0 0,2-1 0 0,-1 12-1 0,0-1 0 0,-10 0 0 0,9-9 0 0,2-24 0 0,10-11 0 0,0-10-2 0,10-10-12 0,-10-11 14 0,12-13-1 0,-1-9 1 0,-1-12 0 0,1 1 0 0,0 11 0 0,-11 10 1 0,10 0-1 0,-10 12 0 0,12-1 1 0,-12 11-1 0,0 11 0 0,11 0 0 0,-11 11 1 0,22 11-1 0,-2-1 0 0,3 12 0 0,-1 0 1 0,-1-1-1 0,11-10 0 0,-9 11 1 0,10-23 1 0,-12 1-1 0,-10 0 0 0,-1-11 1 0,-10 11 4 0,-10-11 2 0,-12 0-1 0,-11 0-3 0,0 0-3 0,1-11-1 0,-1 11-1 0,23 0-19 0,-1 0 6 0,22 0 13 0,-11 0-14 0</inkml:trace>
  <inkml:trace contextRef="#ctx0" brushRef="#br0" timeOffset="2">11829 16201 15 0,'0'0'0'0,"0"11"2"0,12 11-1 0,-12 10-1 0,0 1 0 0,0 11 2 0,0 10 4 0,0-11-2 0,0-10-1 0,-12 1 0 0,12-24 0 0,0 0 0 0,0-10 3 0,0 0-1 0,0-20-3 0,0-14-1 0,0-9 0 0,0-12-2 0,0 12-5 0,0 10-3 0,0 0 2 0,-10 12 4 0,10 21 2 0,0 0-1 0,-11 11 2 0,11 10 1 0,0 12 2 0,11 0-1 0,-1 10 1 0,12-10 1 0,11-12 0 0,0 1 2 0,-1-22 0 0,1 0-1 0,9 0 1 0,-19-32-3 0,-1 10 1 0,-11-22-2 0,-11 1 0 0,0 10-1 0,-11-21-1 0,-1 10-1 0,2 12-8 0,-1 10-13 0,-1 11-1 0,12 11 17 0,0 11 2 0,0 0 3 0,-9 0-13 0</inkml:trace>
  <inkml:trace contextRef="#ctx0" brushRef="#br0" timeOffset="3">12340 16158 15 0,'0'-11'0'0,"0"0"1"0,0 11 0 0,12 0 0 0,-12 0 0 0,11 33 3 0,-11-23 5 0,-11 23-2 0,-1 21-1 0,2-10 0 0,-1 10-1 0,-11 1-1 0,0-1-2 0,1 0 1 0,10-21-3 0,0-11 2 0,11-11-1 0,0-11 3 0,0 0 0 0,0-21-2 0,0-13 0 0,11-9-2 0,0-12 0 0,10 1-1 0,-10 0-6 0,0-1-2 0,-1 23 6 0,2 10 2 0,-12 11 1 0,11 0-2 0,-1 0 2 0,2 22 0 0,8 11 2 0,-8 21 0 0,21-10 1 0,-12 11-1 0,1 10 0 0,0-11 0 0,11-10 0 0,-12 1 3 0,-10-14 2 0,0-9 2 0,-1 0 1 0,-10-11 1 0,-21 11-4 0,-11-11-3 0,-13 12-1 0,3-12-3 0,-2 10 0 0,23-10-14 0,-2 0-61 0,13 0 36 0</inkml:trace>
  <inkml:trace contextRef="#ctx0" brushRef="#br0" timeOffset="4">11165 16984 15 0,'0'0'0'0,"0"-11"0"0,0 0 0 0,-9 0 0 0,9 1 0 0,-11-1 0 0,-1-11 1 0,12 22-1 0,0-11 2 0,0 0 2 0,0 11-2 0,0 0 0 0,12 0-2 0,-1 11 1 0,-2-11-1 0,36 0 1 0,-2 0 0 0,22 0-1 0,12-22 1 0,9 10 0 0,2 3-1 0,10 9 1 0,-11 0-1 0,0 0-1 0,10 0 1 0,1 0 0 0,-12 0 1 0,2 0-1 0,-23 0 1 0,0 0-1 0,-10 0 0 0,-22 0 0 0,-1-11 0 0,-10 11 0 0,-1 0 0 0,-9 0 0 0,-1 0 0 0,-11 0-1 0,0 11 0 0,0-11-3 0,-11 0-4 0,-1 9-11 0</inkml:trace>
  <inkml:trace contextRef="#ctx0" brushRef="#br0" timeOffset="5">10927 8894 18 0,'10'0'8'0,"35"22"0"0,8-22-8 0,12 0 0 0,12-10-1 0,-1-2 0 0,1 1 1 0,-12 0 0 0,-12 11 0 0,3-10 0 0,-2 10 0 0,-11-11 0 0,0-22 0 0,-10-9 0 0,-1-3 0 0,2-9 0 0,-13-11 0 0,1-11 1 0,-11-22 0 0,-11 0-1 0,11-12 0 0,-33 24 1 0,-10 11-1 0,-34 10 1 0,-11 42-1 0,-9 23-1 0,32 11-30 0</inkml:trace>
  <inkml:trace contextRef="#ctx0" brushRef="#br0" timeOffset="6">10949 14309 28 0,'21'-32'0'0,"11"10"1"0,34 0-1 0,11 0-1 0,21 12-2 0,10-1 4 0,12 0 0 0,0 0-2 0,-55-1-25 0</inkml:trace>
  <inkml:trace contextRef="#ctx0" brushRef="#br0" timeOffset="7">21333 12928 8 0,'0'0'0'0,"-11"0"0"0,11 0 0 0,-11 0 1 0,-1 0 0 0,3 11 0 0,-14 0 3 0,2 11-2 0,-1 10 0 0,11 12-1 0,-10-1-1 0,10 12 0 0,11-11 0 0,11-23 0 0,21 1 0 0,-22-22 0 0,13 0 0 0,-1 0 0 0,-2 0 0 0,-8-10 0 0,-12-13 1 0,0 1-1 0,0 0 1 0,-12 12 0 0,-8 10 0 0,-2 0-1 0,-1 22-1 0,2 0 0 0,21-1-5 0,0-9-1 0,11 9 7 0,22-11-1 0,-23-10-7 0</inkml:trace>
  <inkml:trace contextRef="#ctx0" brushRef="#br0" timeOffset="8">21549 13026 5 0,'0'0'0'0,"-9"-22"2"0,-14 22-2 0,23 0 0 0,-10 0 0 0,10 0 0 0,-11 0 1 0,11 0 2 0,-12 11-1 0,12 11-1 0,0-11-1 0,12 11 0 0,-1-11-2 0,11-1-2 0,10 1 3 0,1-11 1 0,10 11 0 0,-21 1 0 0,-11-2 0 0,-1 1 0 0,-20-1 0 0,-13 12 0 0,-9-10 0 0,11 9 1 0,-12-9-1 0,21-2 0 0,3 1 0 0,9-11 0 0,0 0-1 0,0-21 1 0,9 9-7 0</inkml:trace>
  <inkml:trace contextRef="#ctx0" brushRef="#br0" timeOffset="9">21507 12995 7 0,'0'-12'0'0,"0"-10"1"0,10 11-1 0,13 11 0 0,19-11 0 0,3 11 0 0,-2-11-1 0,-10 11 1 0,9 11-1 0,-19-11-5 0</inkml:trace>
  <inkml:trace contextRef="#ctx0" brushRef="#br0" timeOffset="10">21855 12885 6 0,'0'0'0'0,"0"11"0"0,0 10 0 0,0 12 0 0,-11 0 0 0,11 10 1 0,-11 1-1 0,11-23 0 0,-11 13 0 0,11-24 0 0,0 1 0 0,0-11 0 0,0 10 0 0,0-10 0 0,11-10 0 0,11-23 0 0,11 1 0 0,9-1 0 0,3 11-1 0,-13 0 1 0,-11 13-1 0,12-3 1 0,-11 12-1 0,-12-11 1 0,2 11 0 0,-12 11 0 0,0-11 0 0,-22 32 1 0,0-21-1 0,-32 23 0 0,22-13 1 0,10-11-1 0,11 1 0 0,11 0 0 0,21 1 0 0,-9-12 0 0,8 10 0 0,13 1-1 0,0-1 1 0,-1 2-1 0,1-2-3 0</inkml:trace>
  <inkml:trace contextRef="#ctx0" brushRef="#br0" timeOffset="11">22496 13331 12 0,'0'-12'7'0,"-10"2"18"0,-2 10-20 0,12 0-5 0,12 22-3 0,-2 10-24 0,-10-11 13 0,0-21 9 0</inkml:trace>
  <inkml:trace contextRef="#ctx0" brushRef="#br0" timeOffset="12">11068 11656 17 0,'0'0'0'0,"-10"-22"0"0,10 12 1 0,-11-1-1 0,11 0 0 0,0-12 0 0,11 13 0 0,-1-1 0 0,-10 1 0 0,11 10 0 0,0 0 0 0,11 10 0 0,-1 11 0 0,11 2 0 0,13-12-1 0,-2 0 1 0,12-11 0 0,10-11 0 0,-11-11 0 0,-10 10 0 0,-2 2 1 0,-9 10-1 0,-10 0 0 0,-13 0 0 0,-10 10-1 0,0-10 1 0,-33 12 0 0,0-1 0 0,-9 21 0 0,9-22 0 0,-10 2-1 0,21-1 1 0,-21-11 0 0,-1 11 0 0,-11-11 0 0,1 11 1 0,10-11-1 0,11 11 0 0,12-11 0 0,21 0 0 0,0 0 0 0,21-11 0 0,12 0 0 0,11-11 0 0,10 0-1 0,1 12 1 0,10-12 1 0,-10 11-1 0,-1 11 0 0,-1 0 0 0,-20 0 0 0,0 0 0 0,-21 0 0 0,-12 11 0 0,0-11 0 0,-33 11 0 0,-12-11 0 0,3 11 0 0,-13-11 0 0,1 10 0 0,0-10-1 0,-1 0 1 0,23 0 0 0,-1 0 1 0,1 0-1 0,21 0 0 0,-11 10 0 0,22-10 0 0,0 0 0 0,22 0 0 0,10 0 0 0,12 0-1 0,10-10 1 0,1 0 1 0,10-1-1 0,0 0 0 0,-21 11 0 0,-12 0-1 0,-32 0-15 0</inkml:trace>
  <inkml:trace contextRef="#ctx0" brushRef="#br0" timeOffset="13">10916 11058 9 0,'-11'0'0'0,"11"-11"0"0,0 0 0 0,0 1 0 0,11 10-1 0,0-11 1 0,-1 0 0 0,-10 0 0 0,0 0 0 0,-10 0 1 0,-1 0-1 0,0 0 0 0,1 11 1 0,-1-10 1 0,11-1 1 0,0 0-3 0,0 11 0 0,11 0 0 0,-11 0 0 0,10 11 0 0,-10 0 1 0,0 10 1 0,0 12 1 0,11 10-1 0,-11 1-1 0,11-1-1 0,-1 12 0 0,2-1 2 0,9 0 1 0,-9 1 1 0,-2-12-1 0,0 12-1 0,2-11-1 0,-12-13 0 0,11-8 0 0,-11-2 0 0,0-10 0 0,0-11 0 0,0 0-3 0,10-21-23 0,2 21 16 0,-1-11 1 0</inkml:trace>
  <inkml:trace contextRef="#ctx0" brushRef="#br0" timeOffset="14">10873 10830 7 0,'0'0'2'0,"-11"0"-1"0,11 0-2 0,0 11 1 0,11 0 0 0,0-1 0 0,-11-10 1 0,11 0-1 0,-1 0 5 0,1-10-1 0,10 10-1 0,12 10-4 0,-1-10 1 0,1 10 0 0,22-10 0 0,0 0 0 0,-2-20-1 0,12-13 1 0,2 11 0 0,-14-10 0 0,2 9 0 0,-22 13 0 0,9-1 0 0,-19 11 0 0,10-10 0 0,-11 10 0 0,-2 0-1 0,-20 0 1 0,12 0 0 0,-12 10 0 0,0-10-1 0,0 0 0 0,11 11 1 0,-11-11 0 0,0 0 0 0,0 0 0 0,0 0 0 0,0 0 0 0,0 0 0 0,10 10 0 0,-10-10-1 0,0 12 1 0,12-1 0 0,-12 0 0 0,11 10 1 0,-11 1-1 0,10 0 0 0,1 9 0 0,-11 3 0 0,11-1 0 0,-1 10 1 0,2 11-1 0,-12-10 2 0,22-1-1 0,-11 12 1 0,9-1 0 0,3 11-2 0,-1 1 0 0,10-1 0 0,-10 0 0 0,-11-10 0 0,-1-12 1 0,-10-10-1 0,12-23 1 0,-12 0 2 0,0-10 9 0,0-10-9 0,11 0-2 0,-11 10-1 0,0 0 0 0,0-11 0 0,0 11 0 0,0 0-1 0,0 0 0 0,0-11 0 0,0 11 1 0,-11-11 0 0,-1 11 0 0,2-12 0 0,-1 12 1 0,0 0-2 0,-22 12 1 0,1-1 0 0,-11 0-1 0,-2 10 1 0,-8 1 0 0,-2-22 0 0,0 11 0 0,2 0 1 0,-2 0-2 0,-10 11 2 0,10-12-2 0,0 11 1 0,13-9 0 0,-2 10 0 0,23-22 0 0,-2 11 1 0,23-11-1 0,-10-11 0 0,10 11 0 0,10-11-1 0,13 11-1 0,-14-11 1 0,14 11 0 0,10-12-2 0,-23 12-1 0,12 12-4 0,-12-1-3 0,13 0 6 0,-12-11-2 0</inkml:trace>
  <inkml:trace contextRef="#ctx0" brushRef="#br0" timeOffset="15">10862 10906 9 0,'0'0'0'0,"0"0"0"0,0 0 0 0,0 22 0 0,-12-1 1 0,24 23-1 0,-12-1 1 0,11 23 1 0,0 10-2 0,-11 0 1 0,21 23-2 0,-10-13 1 0,22 1 0 0,-22-11 0 0,11 0 0 0,-12-22 1 0,0-10 1 0,-10-22 1 0,12-1-2 0,-12-10-1 0,11 0 0 0,-11 0-1 0,10-11-4 0,2-11-1 0,9-11-2 0</inkml:trace>
  <inkml:trace contextRef="#ctx0" brushRef="#br0" timeOffset="16">10960 10830 10 0,'0'0'0'0,"0"-11"1"0,10 11 2 0,12-12-2 0,33 12 0 0,-12-10-1 0,32-1-1 0,3-10 0 0,-13-2 1 0,10-20 0 0,-20 21 1 0,0 1-1 0,-12 11 0 0,-21 10 0 0,11 0-1 0,-13 10 1 0,3-10-1 0,-1 11 1 0,-11-11-1 0,-1 0 1 0,1 0 1 0,-11 0-1 0,0 10 0 0,0 12 1 0,0 11 0 0,-11 11 0 0,1 10 0 0,-1 0 0 0,11 11 0 0,11 1 1 0,10-12 2 0,0 0 0 0,13 1 0 0,-13-1-2 0,12 11-1 0,-1 1-1 0,-10-11 0 0,0-13 0 0,-11-9 0 0,-1 0 0 0,-10-11 1 0,0-12 0 0,12-10-1 0,-12 11 0 0,0-1 1 0,0 2-3 0,0-1 0 0,-12 0-2 0,2 0 0 0,-1-11 4 0,0 0 0 0,-10-11 1 0,-12 0 0 0,11 11 0 0,10 0 0 0,-19 11-1 0,-3 0 0 0,2 9 0 0,-1 3-1 0,-10-1-2 0,-12 10-9 0,-20 1 5 0,42 0-1 0</inkml:trace>
  <inkml:trace contextRef="#ctx0" brushRef="#br0" timeOffset="17">21246 13514 10 0,'0'0'0'0,"0"-9"2"0,0 9-2 0,0 0 0 0,11 0 0 0,-1 0 0 0,13 0 0 0,-14-11 0 0,25 11 0 0,-13 0 0 0,12 11 0 0,-1-11 0 0,12 0-1 0,10 0 1 0,11 0 0 0,12-22 0 0,-1 0 0 0,-1 10-1 0,3-8 1 0,-13 9-1 0,-23 11 1 0,-19 0 0 0,-1 11 0 0,-11-11 0 0,-11 10 0 0,-11 0 0 0,-11-10 0 0,11 12 0 0,-21-1 0 0,10-11 0 0,-11 11 0 0,-10-11 0 0,10 0-9 0</inkml:trace>
  <inkml:trace contextRef="#ctx0" brushRef="#br0" timeOffset="18">21224 13537 9 0,'0'0'4'0,"10"0"-4"0,2 11-1 0,21-11 2 0,10 0-2 0,33-11 1 0,22-12-1 0,0 3 1 0,22-2 0 0,-12-1-1 0,0 13 0 0,-20 0 1 0,-13 10-1 0,-63 0-7 0</inkml:trace>
  <inkml:trace contextRef="#ctx0" brushRef="#br0" timeOffset="19">10710 16082 11 0,'0'-11'0'0,"-11"0"-1"0,22 11 1 0,-11 31-1 0,0-19-8 0</inkml:trace>
  <inkml:trace contextRef="#ctx0" brushRef="#br0" timeOffset="20">10720 16179 8 0,'12'11'2'0,"-12"11"0"0,0 0 2 0,10 21-2 0,-10 12-2 0,10 21-1 0,2 0 1 0,-12-11 0 0,21-21 0 0,-9-23 0 0,-1 2 0 0,-11-13 0 0,11 1 0 0,-1-1 0 0,1 2-1 0,-1 10-4 0,-10-22 3 0,0 10 1 0</inkml:trace>
  <inkml:trace contextRef="#ctx0" brushRef="#br0" timeOffset="21">10775 15908 11 0,'0'0'0'0,"22"-11"0"0,10 11 0 0,1 0 0 0,32 11 0 0,-10-1 0 0,21 12 0 0,11-22 0 0,11 0-1 0,10-10 1 0,12-12 0 0,10 0 1 0,1 22-2 0,-22-11 1 0,-1 11-1 0,0 11 2 0,2-11-1 0,-57 0-10 0</inkml:trace>
  <inkml:trace contextRef="#ctx0" brushRef="#br0" timeOffset="22">12765 15853 10 0,'11'0'0'0,"-1"-11"0"0,1 11 0 0,0-10 0 0,-11-1 1 0,0 11-1 0,0 0 0 0,-11 0 0 0,11 0-1 0,-11 11 1 0,1-11 0 0,10 0 0 0,-11 0 0 0,11 0 0 0,0 0 0 0,0 10 0 0,0-10 0 0,0 11 0 0,0-1 1 0,0 13-2 0,11-1 2 0,-1 10-1 0,-10 1 0 0,11 10 0 0,0 12 0 0,11-1 0 0,-11-10 0 0,-1-1 0 0,13 11 0 0,-2-10 1 0,-10-1-1 0,-1 12 1 0,13-23 0 0,-13 12 0 0,2-1-1 0,-2 2 1 0,12-14-2 0,-11 3 2 0,-1-24-1 0,2 11 0 0,-12 1 0 0,11 0 0 0,-11-11 0 0,0 11-1 0,10-11 1 0,-10-11 0 0,0 11-1 0,0-1 0 0,0 1 1 0,-10-11 0 0,-1 10 1 0,-1-10-1 0,2 12 0 0,-1-1 1 0,11-11-1 0,-12 11 0 0,2-11 0 0,0 0 0 0,-12 0 1 0,-1 11-2 0,-10-11 1 0,-9 20 0 0,19-20 0 0,-9 12 0 0,-11-1 0 0,-12 0 1 0,0 0 1 0,-10-11 0 0,-33-22 1 0,33 11 1 0,44-1-3 0,-66-30 4 0,-11-2 1 0,-21 0-4 0,-12 23-1 0,-21 11-2 0,-11 31-7 0,-55 44-11 0,99-21 15 0,43-13 4 0</inkml:trace>
  <inkml:trace contextRef="#ctx0" brushRef="#br0" timeOffset="23">11362 7883 0 0,'-11'0'1'0,"0"0"-2"0</inkml:trace>
  <inkml:trace contextRef="#ctx0" brushRef="#br0" timeOffset="24">10286 8111 0 0,'-22'33'0'0</inkml:trace>
  <inkml:trace contextRef="#ctx0" brushRef="#br0" timeOffset="25">10166 8449 13 0,'0'0'0'0,"0"54"9"0,0-11-9 0,0 12 0 0,0 10 0 0,0 0 0 0,0 11 0 0,10 0-1 0,13 1 1 0,-2-12 0 0,23-11 0 0,-2-10 0 0,14-23 0 0,-2 12 0 0,11 0-1 0,1-22 0 0,-1-11 1 0,33-11 1 0,-23-11-1 0,13-1 0 0,-1-8 0 0,-12 9 0 0,13-11 0 0,-1-11-1 0,11 13 1 0,-11-13 0 0,-1 0 0 0,12-10 1 0,-21 10-2 0,-1 2 1 0,0-14 0 0,-22 13 0 0,22-11-1 0,-10-12 1 0,-1-21 1 0,0-11-1 0,0-21 1 0,-10 10 0 0,-34 11 0 0,-10 11 1 0,-22 22-2 0,-21 32 0 0,-22 12-1 0,-23 10 0 0,-20 0 0 0,-12 11 2 0,0 0 0 0,11-22 0 0,10 0-1 0,-19 1 0 0,19-1 0 0,-10 22 0 0,-32 33 0 0,-11 21 1 0,-33 33-1 0,-22 43 0 0,11 23 0 0,11 21 0 0,32 10-1 0,34 1-1 0,43 11 1 0,43-98-20 0</inkml:trace>
  <inkml:trace contextRef="#ctx0" brushRef="#br0" timeOffset="26">10199 7611 12 0,'10'-11'0'0,"22"1"0"0,13-1-1 0,20 11 1 0,11-11 0 0,11-11-1 0,11 11 2 0,22-21-1 0,-44 10 0 0,32 0 1 0,-32 0 0 0,0 10 2 0,1 3-1 0,21 9-1 0,-1-22 1 0,34 11-2 0,21 0 0 0,-1-22 0 0,13 12-2 0,-12 10 2 0,-10-1 1 0,-2 2-1 0,-19 10 0 0,-1 0 1 0,-12 0-1 0,12 10 2 0,10-10-2 0,1 12 1 0,10-12-1 0,-10 0 0 0,-1-12 0 0,-10 2 1 0,-2-1 0 0,-20 11-1 0,-32 0 0 0,-1 0 0 0,-21 11 0 0,11-11 0 0,-12 0 0 0,0 0 0 0,12 0 1 0,-22 0 0 0,21-11 0 0,-21 1 0 0,10 10-1 0,11 0 0 0,-10 0 0 0,-2 10 0 0,13-10 0 0,-11 0 0 0,0 0-1 0,-2 0 1 0,3 0 0 0,-13-10 0 0,1 10 0 0,-12 0-1 0,2 0-3 0,-14 10-5 0,-9-10 4 0,-20 21-5 0</inkml:trace>
</inkml:ink>
</file>

<file path=ppt/ink/ink29.xml><?xml version="1.0" encoding="utf-8"?>
<inkml:ink xmlns:inkml="http://www.w3.org/2003/InkML">
  <inkml:definitions>
    <inkml:context xml:id="ctx0">
      <inkml:inkSource xml:id="inkSrc0">
        <inkml:traceFormat>
          <inkml:channel name="X" type="integer" min="-10000" max="10000" units="dev"/>
          <inkml:channel name="Y" type="integer" min="-10000" max="10000" units="dev"/>
          <inkml:channel name="F" type="integer" max="255" units="dev"/>
          <inkml:channel name="T" type="integer" units="dev"/>
        </inkml:traceFormat>
        <inkml:channelProperties>
          <inkml:channelProperty channel="X" name="resolution" value="1" units="1/dev"/>
          <inkml:channelProperty channel="Y" name="resolution" value="1" units="1/dev"/>
          <inkml:channelProperty channel="F" name="resolution" value="1" units="1/dev"/>
          <inkml:channelProperty channel="T" name="resolution" value="0" units="1/dev"/>
        </inkml:channelProperties>
      </inkml:inkSource>
      <inkml:timestamp xml:id="ts0" timeString="2023-03-28T16:08:12.874"/>
    </inkml:context>
    <inkml:brush xml:id="br0">
      <inkml:brushProperty name="width" value="0.05292" units="cm"/>
      <inkml:brushProperty name="height" value="0.05292" units="cm"/>
      <inkml:brushProperty name="color" value="#FF0000"/>
      <inkml:brushProperty name="antiAliased" value="0"/>
    </inkml:brush>
  </inkml:definitions>
  <inkml:trace contextRef="#ctx0" brushRef="#br0">26161 11395 149 0,'-11'0'44'0,"-22"23"-18"0,1-2-17 0,-1 11-8 0,0-10-12 0,22-1-23 0,33 2-28 0,11-12-35 0,-1-1 72 0</inkml:trace>
  <inkml:trace contextRef="#ctx0" brushRef="#br0" timeOffset="1">25008 11471 255 0,'0'0'0'0,"11"0"0"0</inkml:trace>
  <inkml:trace contextRef="#ctx0" brushRef="#br0" timeOffset="2">21865 12439 255 0,'-185'0'0'0,"-108"0"0"0,-33 0 0 0,-12 0 0 0,13 10 0 0,9 24 0 0,0 9 0 0,-183 77 0 0,499-120 0 0</inkml:trace>
  <inkml:trace contextRef="#ctx0" brushRef="#br0" timeOffset="3">25715 13015 255 0,'75'33'0'0,"-63"-33"0"0</inkml:trace>
  <inkml:trace contextRef="#ctx0" brushRef="#br0" timeOffset="4">26878 13526 255 0,'0'11'0'0,"0"-11"0"0</inkml:trace>
  <inkml:trace contextRef="#ctx0" brushRef="#br0" timeOffset="5">26616 12754 255 0,'0'0'0'0</inkml:trace>
  <inkml:trace contextRef="#ctx0" brushRef="#br0" timeOffset="6">26530 12678 255 0,'0'0'0'0</inkml:trace>
  <inkml:trace contextRef="#ctx0" brushRef="#br0" timeOffset="7">25617 16527 255 0,'-663'-54'0'0,"152"-11"0"0,-371-98 0 0,872 163 0 0</inkml:trace>
  <inkml:trace contextRef="#ctx0" brushRef="#br0" timeOffset="8">26846 16984 255 0,'0'-11'0'0,"0"-21"0"0,-22-55 0 0,-43-22 0 0,-55-11 0 0,-33 22 0 0,-53-10 0 0,-22-55 0 0,-132-77 0 0,360 240 0 0</inkml:trace>
  <inkml:trace contextRef="#ctx0" brushRef="#br0" timeOffset="9">26867 14190 229 0,'0'0'-13'0,"0"0"-119"0,11 0 77 0,22-11 33 0,0-12 21 0,-23 13-5 0</inkml:trace>
  <inkml:trace contextRef="#ctx0" brushRef="#br0" timeOffset="10">27041 14125 228 0,'-11'0'27'0,"-22"0"-27"0,0 0 0 0,1-11-66 0,22 11-91 0,20-11 125 0</inkml:trace>
  <inkml:trace contextRef="#ctx0" brushRef="#br0" timeOffset="11">26280 13907 200 0,'0'0'0'0,"-12"-11"19"0,3-11-22 0,-2 11-19 0,11 1-84 0,32-1 26 0,-32 11 72 0</inkml:trace>
  <inkml:trace contextRef="#ctx0" brushRef="#br0" timeOffset="12">26161 13950 169 0,'-11'0'39'0,"-11"-10"-37"0,-1 0-31 0,3 10-92 0,20 0 61 0</inkml:trace>
  <inkml:trace contextRef="#ctx0" brushRef="#br0" timeOffset="13">25748 14221 165 0,'-11'-10'53'0,"-44"-22"-49"0,0 9-9 0,45 23-59 0,32 23-73 0,-11-23 121 0</inkml:trace>
  <inkml:trace contextRef="#ctx0" brushRef="#br0" timeOffset="14">25704 14288 156 0,'0'0'0'0,"-22"-22"45"0,-10 22-182 0,32 22 73 0</inkml:trace>
  <inkml:trace contextRef="#ctx0" brushRef="#br0" timeOffset="15">21213 16343 255 0,'54'-294'0'0,"121"-228"0"0,10-130 0 0,151-512 0 0,-336 1153 0 0</inkml:trace>
</inkml:ink>
</file>

<file path=ppt/ink/ink3.xml><?xml version="1.0" encoding="utf-8"?>
<inkml:ink xmlns:inkml="http://www.w3.org/2003/InkML">
  <inkml:definitions>
    <inkml:context xml:id="ctx0">
      <inkml:inkSource xml:id="inkSrc0">
        <inkml:traceFormat>
          <inkml:channel name="X" type="integer" min="-10000" max="10000" units="dev"/>
          <inkml:channel name="Y" type="integer" min="-10000" max="10000" units="dev"/>
          <inkml:channel name="F" type="integer" max="255" units="dev"/>
          <inkml:channel name="T" type="integer" units="dev"/>
        </inkml:traceFormat>
        <inkml:channelProperties>
          <inkml:channelProperty channel="X" name="resolution" value="1" units="1/dev"/>
          <inkml:channelProperty channel="Y" name="resolution" value="1" units="1/dev"/>
          <inkml:channelProperty channel="F" name="resolution" value="1" units="1/dev"/>
          <inkml:channelProperty channel="T" name="resolution" value="0" units="1/dev"/>
        </inkml:channelProperties>
      </inkml:inkSource>
      <inkml:timestamp xml:id="ts0" timeString="2023-03-16T04:03:26.457"/>
    </inkml:context>
    <inkml:brush xml:id="br0">
      <inkml:brushProperty name="width" value="0.05292" units="cm"/>
      <inkml:brushProperty name="height" value="0.05292" units="cm"/>
      <inkml:brushProperty name="color" value="#FF0000"/>
      <inkml:brushProperty name="antiAliased" value="0"/>
    </inkml:brush>
  </inkml:definitions>
  <inkml:trace contextRef="#ctx0" brushRef="#br0">16560 11754 12 0,'0'0'0'0,"0"-12"1"0,0 2-1 0,10-1 1 0,-10 1-1 0,0 10 0 0,10 10 0 0,-10 23 0 0,0 11 0 0,-20 10 1 0,-13 22-3 0,11 0 1 0,-10-11-1 0,21-10 1 0,-11-23 0 0,22-21 0 0,0 0 1 0,10 0-1 0,2 0-1 0,-12 0 1 0,0 1-2 0</inkml:trace>
  <inkml:trace contextRef="#ctx0" brushRef="#br0" timeOffset="1">16288 12189 5 0,'0'-11'0'0,"0"0"0"0,11 0 0 0,0 0 0 0,21 1 1 0,-21-1-1 0,21 11 0 0,-10 0 0 0,-12 21 0 0,13 1-1 0,-23 11 1 0,10-1-1 0,-10 12 0 0,0-22 1 0,0 10-1 0,0-9 1 0,12-23 0 0,-12 0 0 0,11-12 1 0,-1-10 0 0,1-21 0 0,0-1 0 0,-1-10 0 0,2 11 0 0,-1 10 0 0,-1 11 0 0,-10 11-3 0,0 11 1 0,0 11 0 0,0 0-5 0</inkml:trace>
</inkml:ink>
</file>

<file path=ppt/ink/ink30.xml><?xml version="1.0" encoding="utf-8"?>
<inkml:ink xmlns:inkml="http://www.w3.org/2003/InkML">
  <inkml:definitions>
    <inkml:context xml:id="ctx0">
      <inkml:inkSource xml:id="inkSrc0">
        <inkml:traceFormat>
          <inkml:channel name="X" type="integer" min="-10000" max="10000" units="dev"/>
          <inkml:channel name="Y" type="integer" min="-10000" max="10000" units="dev"/>
          <inkml:channel name="F" type="integer" max="255" units="dev"/>
          <inkml:channel name="T" type="integer" units="dev"/>
        </inkml:traceFormat>
        <inkml:channelProperties>
          <inkml:channelProperty channel="X" name="resolution" value="1" units="1/dev"/>
          <inkml:channelProperty channel="Y" name="resolution" value="1" units="1/dev"/>
          <inkml:channelProperty channel="F" name="resolution" value="1" units="1/dev"/>
          <inkml:channelProperty channel="T" name="resolution" value="0" units="1/dev"/>
        </inkml:channelProperties>
      </inkml:inkSource>
    </inkml:context>
    <inkml:brush xml:id="br0">
      <inkml:brushProperty name="width" value="0.05292" units="cm"/>
      <inkml:brushProperty name="height" value="0.05292" units="cm"/>
      <inkml:brushProperty name="color" value="#FF0000"/>
      <inkml:brushProperty name="antiAliased" value="0"/>
    </inkml:brush>
  </inkml:definitions>
  <inkml:trace contextRef="#ctx0" brushRef="#br0">12981 4708 51 0,'-10'-11'19'0,"-12"-10"-4"0,12 10-13 0,10-11 9 0,-11 11-4 0,-1 1-6 0,2-2-1 0,-13 12-4 0,14 0-4 0,-14 0 0 0,-10 22 4 0,12 22 4 0,-33 10 1 0,11-1 0 0,-1 14 0 0,1 9 0 0,-2 0-2 0,13 22 0 0,-1-11-1 0,12 10 1 0,-11-10-1 0,10 11 1 0,-11 11-1 0,10-11 2 0,3 0 0 0,-13 10-1 0,11 1 1 0,0-11-1 0,1 0 1 0,10 0 0 0,0 10 0 0,-1-9-1 0,12 20 1 0,0 22 0 0,0-21 1 0,0 0-1 0,12-1 0 0,-12 12 0 0,11-13 0 0,-11 14-1 0,11-2 1 0,0 12-1 0,-1 10 1 0,1 11 0 0,0 11 0 0,-11 11 0 0,10 10 2 0,-10 1 1 0,12 0-2 0,-1 0-1 0,11-12-1 0,-11 1 0 0,21 1 0 0,1 9 0 0,9-10 0 0,3 10-1 0,8-21 1 0,2 12 1 0,10-2 0 0,0 1 0 0,12-11 0 0,9 0 1 0,2-23 0 0,21-19-1 0,-11-24 1 0,10 1-1 0,0-11-1 0,34 21 1 0,-44-21 0 0,10 12 0 0,2-2 0 0,-12 1 0 0,21-1-1 0,0 12 2 0,1-11-1 0,0-12 0 0,11-10-1 0,-12 0 2 0,23-11-1 0,-12-11 2 0,11 0 1 0,11 0-2 0,0 0 0 0,1 2-2 0,10-2 2 0,0 0-1 0,-1-10-1 0,13-12-1 0,-12-10 0 0,22-22 0 0,-11 10-1 0,0-21 0 0,10 0 1 0,1 0 0 0,11 0 1 0,-11 0 1 0,0 0 0 0,11 0 1 0,31-21-1 0,-84-1 0 0,95-33 4 0,-42-10-1 0,-1-11 0 0,-10 0 1 0,11-22 3 0,-11-10 0 0,1-1-2 0,-12-22-3 0,-11 1 0 0,-12-23 1 0,2-20-1 0,-1-1-1 0,-11-21 0 0,-11-24-1 0,2 2 0 0,-14-11-1 0,-20-1 1 0,-10 1 0 0,-12 10 3 0,-22 11 4 0,-22-21 0 0,-9 11 0 0,-23 10-3 0,-23-11-1 0,2 1-2 0,-23 0 0 0,1-11 0 0,0-1-1 0,0 1 0 0,-23-11-10 0,-10-11-5 0,-11 10-5 0,-11 12 2 0,-32-44 3 0,10 66 14 0,0 22 5 0,-10-2 2 0,-11 12 6 0,-2-12 6 0,-8 13-4 0,-1-12-4 0,-11 1-3 0,0-1-2 0,-1 0 0 0,1 1-1 0,0 9 6 0,0 12-6 0,0-11 0 0,-12 22-2 0,12 11-1 0,-10-1 1 0,-12 22-5 0,0 1-1 0,1 21 3 0,-1 11 0 0,-11 0-1 0,-1 22 1 0,-8 11 1 0,-3 10 1 0,13 11-1 0,-11 1 0 0,10-1 3 0,-43 11-3 0,86 22-1 0,-75-11 4 0,33 11-2 0,-1 11-2 0,11 11 2 0,-1 21 1 0,1 1 0 0,12 0-2 0,10 21-3 0,11 0 0 0,22-11 3 0,9 1 0 0,1 10-3 0,13 0 1 0,9-10 0 0,0 10 2 0,10-11-4 0,13-9 3 0,20-3-5 0,0-9-12 0,23-12-21 0,11-10-18 0,9 0 34 0,-9-11 17 0</inkml:trace>
  <inkml:trace contextRef="#ctx0" brushRef="#br0">11732 3229 10 0,'0'0'0'0,"65"-21"-1"0,22 10 1 0,0 0 0 0,22-11 1 0,-11 11 0 0,10 11 1 0,11-12 0 0,12 3-2 0,11-13-1 0,10 0 2 0,-1 22 1 0,12-22 1 0,-20 11 1 0,9 11-1 0,22 0 1 0,-45 11-1 0,2-1-1 0,-21-10 1 0,-2 12-2 0,-11-12 0 0,-9 0 0 0,-13 0-1 0,-9-12 0 0,-22-9-2 0,-22 21-3 0,-11-10-13 0,-11 10 9 0,-33 0 8 0,21-11-6 0</inkml:trace>
  <inkml:trace contextRef="#ctx0" brushRef="#br0">14156 2903 66 0,'0'0'43'0,"0"-11"-41"0,11 0-6 0,0 1 13 0,-1 10-2 0,2-11-6 0,-1 11-2 0,-1 0-6 0,13 11-4 0,-2 10-2 0,12 2 2 0,0-2 4 0,20 33 5 0,-30-33 1 0,19 13 2 0,-8-3-1 0,-3-19 1 0,-8 10 0 0,-12 0 4 0,-11-13 0 0,0 3 1 0,0-1 3 0,-11 0-3 0,-22-11 0 0,12 0-1 0,-13 0-3 0,13 0-1 0,-11-11 1 0,10 11-2 0,11-11 0 0,-11 11-1 0,12 0-2 0,-2 0-2 0,12 0-2 0,-10 0-2 0,10 0 0 0,0 11-6 0,22 11-16 0,-12 0 2 0,0-12 25 0,13-10-4 0</inkml:trace>
  <inkml:trace contextRef="#ctx0" brushRef="#br0">15951 2827 19 0,'0'0'19'0,"-12"-11"-24"0,-9 0 3 0,10 0 5 0,-12-10-1 0,3 10-2 0,-13 11-1 0,11 0-3 0,-10 23 1 0,9 8 3 0,13 13 0 0,-13 21 0 0,14 21 0 0,9-42 0 0,9-23 0 0,14-9-1 0,-1-12 1 0,-1-22 0 0,11-21 1 0,-20 21 0 0,-1-33 2 0,0 1-1 0,0-11 1 0,-1 0-3 0,0 10 1 0,2-10 0 0,-12 11 0 0,11-1 0 0,-11 12 1 0,11 10 1 0,-11 22-1 0,0 11 0 0,0 11-3 0,-11 11 0 0,11 22 0 0,0 21 0 0,0 0 0 0,0 11 1 0,11-11 0 0,10-9-1 0,-9-3 1 0,20-10 0 0,-11 1 1 0,2-11-1 0,-1-11 0 0,-12-12 1 0,0 1 0 0,2-1 1 0,-1-10-1 0,-1-10-1 0,2-11 1 0,-1-13-1 0,-11 3-1 0,10-3 0 0,1 13 1 0,0 11 0 0,-11 10-1 0,0 21 0 0,0 11 2 0,22 23-2 0,-22-12 0 0,21-10-1 0,-9 9-14 0,8-30 0 0,13-12 10 0,1-32 5 0,-23 21-4 0</inkml:trace>
  <inkml:trace contextRef="#ctx0" brushRef="#br0">16342 2675 65 0,'0'0'48'0,"-12"0"-87"0,2 0-8 0,20 11 41 0,-10-11-7 0</inkml:trace>
  <inkml:trace contextRef="#ctx0" brushRef="#br0">16429 2915 8 0,'0'0'13'0,"0"-12"-7"0,11 12-6 0,-11-11 10 0,10 0-2 0,-10 11-6 0,12 0-4 0,-1 11-2 0,-1 12 0 0,1-2 1 0,0 1 3 0,-1 31-1 0,2-19 2 0,-1-24-1 0,-1 1 3 0,2-1-1 0,-2-10 3 0,0 0-2 0,2-10 1 0,-12-11-2 0,11-1 2 0,-1 0-1 0,-10 1-1 0,0-13-1 0,12 3 0 0,-12-3-1 0,0 3 0 0,11 19-2 0,-11 1-7 0,10 11-10 0,-10 0-2 0,11 33 14 0,-11-1 7 0,0-9-6 0</inkml:trace>
  <inkml:trace contextRef="#ctx0" brushRef="#br0">16776 3001 6 0,'0'-11'0'0,"12"-11"1"0,-1 0 2 0,11 1 12 0,-22-1 8 0,10 11-2 0,-10 11-8 0,-10 0-13 0,10 11-5 0,0 11 0 0,10-1-5 0,-10 13-8 0,11-3-4 0,0-19 7 0,-1-1 13 0,-10-11-3 0</inkml:trace>
  <inkml:trace contextRef="#ctx0" brushRef="#br0">16928 2707 104 0,'0'0'53'0,"0"0"-69"0,0 0-6 0,23 0 21 0,-13 0-11 0,2-10-42 0,-1-1 9 0,-1 0 38 0</inkml:trace>
  <inkml:trace contextRef="#ctx0" brushRef="#br0">17256 2871 21 0,'0'0'0'0,"0"0"26"0,-22-11-35 0,0 1 11 0,-11-2 7 0,11 1-12 0,12 11-4 0,10 11 0 0,0 22 0 0,0-1 3 0,0 1 2 0,0 21 2 0,22-43 0 0,-2-1 0 0,3 2 0 0,-1-24 2 0,0-9 1 0,-1-11 1 0,11-11 1 0,-9-12-1 0,9-11-1 0,-10 1-2 0,-11 0 0 0,-1 0-2 0,12-66 1 0,-12 88 0 0,-10 21 0 0,0 11 1 0,0 22-1 0,0 11-1 0,0 21 0 0,0 12-1 0,0 10 2 0,0-11-1 0,0 11 0 0,12-10 0 0,9-12 2 0,2-10-2 0,-2-11 1 0,0-1 0 0,12-10 1 0,-10-11 0 0,9 0-1 0,1-21 0 0,-1 0-2 0,-10-24 2 0,0 13-1 0,-11-1 2 0,-1 11-1 0,2 1 1 0,-2 21-1 0,1-11 2 0,0 22-1 0,-11 10 0 0,11 12-3 0,-1 1 0 0,2-3-3 0,-1-9-9 0,-1 0 4 0,12-11 9 0,-22-11-5 0</inkml:trace>
  <inkml:trace contextRef="#ctx0" brushRef="#br0">17897 2533 99 0,'-12'0'27'0,"12"0"-72"0,12 0 33 0,-1 11 8 0,-1-22-31 0,13-10 11 0,-14 10 18 0</inkml:trace>
  <inkml:trace contextRef="#ctx0" brushRef="#br0">18136 2751 37 0,'0'0'0'0,"-11"11"39"0,1-11-61 0,-1 23 22 0,11-14 3 0,-11 2-4 0,11-11-3 0,11 0-7 0,10 11-1 0,0-11 7 0,2 0 6 0,-1-11 8 0,-1 0 15 0,0-10 6 0,2-12-6 0,9-10-14 0,-10-1-7 0,-11-10-3 0,22 10-2 0,-23 12-7 0,1 21-31 0,0 0-21 0,-22 11 53 0,11 0 3 0</inkml:trace>
  <inkml:trace contextRef="#ctx0" brushRef="#br0">9307 4447 18 0,'0'0'0'0,"0"-11"27"0,-11 0-30 0,-10 1 9 0,-12-1 8 0,-11 0-6 0,-21-11-4 0,-11 11-4 0,-12-11-2 0,-20 1 2 0,-12 10 1 0,-31 11 0 0,-2-11 2 0,-10 22 0 0,-22-11 3 0,0 11-5 0,-10 0-1 0,-1-11-3 0,0 0 4 0,-76 0-4 0,54 0-1 0,-9 0 2 0,-2 0 2 0,12 0-2 0,-1 0 3 0,12 0 1 0,10 10-3 0,-1-10-1 0,24 11-1 0,10 11-15 0,11 0-11 0,22 10 10 0,9 1 18 0,35 1-3 0</inkml:trace>
  <inkml:trace contextRef="#ctx0" brushRef="#br0">4773 4110 43 0,'-22'0'48'0,"-1"0"-51"0,3 11 1 0,-13 11 6 0,-11-1-1 0,-10 1-4 0,0 11-5 0,-11-1-9 0,-1 1-2 0,1 0 6 0,-12 10 7 0,2-10 2 0,-1-1 2 0,11 12 2 0,10-11 0 0,11-1 1 0,1 1 0 0,32 10-2 0,11-10-1 0,33 0-2 0,10 9 1 0,23-8 1 0,-2-3-1 0,13-8 0 0,9-1 2 0,2-11-1 0,-13 0 0 0,2-11-1 0,-11 0-2 0,9-11-5 0,-10-12-9 0,-10-10 8 0,-12 2 3 0</inkml:trace>
  <inkml:trace contextRef="#ctx0" brushRef="#br0">5186 3566 7 0,'0'-21'3'0,"0"-1"-3"0,11 0 2 0,-22-32 21 0,-1 21-9 0,2 11-9 0,-12 1 1 0,1 10-4 0,-1 11-3 0,-1 11-3 0,3 10 1 0,-13 12-2 0,11-11 4 0,10 21-2 0,2 1 1 0,10-1 1 0,10 1 1 0,13-22 0 0,-12-1 1 0,10-10 0 0,23-22-1 0,-11-10 0 0,10-23 0 0,-10 2-1 0,0-25 0 0,-12 24 0 0,0-12 2 0,-9 23-2 0,-1 10 2 0,-11 11 1 0,0 33 0 0,0 0-1 0,10 21 0 0,-10 12-2 0,0-1 0 0,12 0-1 0,-1 1-7 0,-2-23-14 0,3-10 16 0,9-11 2 0</inkml:trace>
  <inkml:trace contextRef="#ctx0" brushRef="#br0">5685 3327 41 0,'0'-11'29'0,"-10"0"-32"0,10-10 7 0,-10 10 10 0,-12-11-3 0,11 11-10 0,-11 11-5 0,-1 22-5 0,3 11 0 0,8 10 0 0,2 1-4 0,-1-12 3 0,11 1 4 0,0-11 4 0,21-22 2 0,-9 0 3 0,20-11 2 0,-11-11 1 0,12-11-1 0,-11-10 0 0,0 10-2 0,-1-10-2 0,-9-1 0 0,9 12-1 0,-21 21 1 0,0 0-2 0,0 22-6 0,0 21 4 0,0 12 0 0,11 21 0 0,0 0 1 0,11 1-1 0,0 10-1 0,9 22-3 0,-8-11-3 0,-1 10 3 0,-12 1 4 0,2 0 3 0,-12-33 1 0,0-10 4 0,-22-23 0 0,-11 1 3 0,1-22 4 0,-13-11 1 0,-8-22-9 0,-2-11-4 0,12-10-10 0,-2-11-12 0,25-2 4 0,-2-19 13 0,11 10 0 0</inkml:trace>
  <inkml:trace contextRef="#ctx0" brushRef="#br0">5915 3316 56 0,'0'0'20'0,"-22"22"-13"0,22 11-15 0,10-1 9 0,-10-10 2 0,12 11-3 0,-1-22-1 0,21 10-3 0,-22-10-4 0,13 0 0 0,-1 11 4 0,-12-22 4 0,-10 11 3 0,0-11 5 0,-10 0 2 0,-2 0-2 0,-9-11 0 0,-12-11-4 0,22-21 0 0,-10-1-1 0,21-10-4 0,-12-1 0 0,12 12-1 0,12 10-1 0,-1 1-4 0,-1 10-16 0,12 0-13 0,0 11 13 0,-1-1 17 0</inkml:trace>
  <inkml:trace contextRef="#ctx0" brushRef="#br0">6196 3414 72 0,'0'0'26'0,"12"0"-19"0,9 0-12 0,-9 0 9 0,-1-22-1 0,0 1-4 0,-11-12-13 0,0 0-7 0,0 1 1 0,-11-1 10 0,0 11 9 0,-11 1 7 0,11 10 7 0,-1 0-2 0,3 11 0 0,9 0 0 0,-11 11-7 0,11 11-2 0,0 10-2 0,0 1-1 0,11-1 0 0,-2-10-1 0,3 0-4 0,-1 0-9 0,-1-22-7 0,24 11-16 0,-13-22 32 0,23-11 5 0,-44 11-5 0</inkml:trace>
  <inkml:trace contextRef="#ctx0" brushRef="#br0">6675 3088 27 0,'0'0'0'0,"0"0"29"0,0 11-33 0,-10-11 10 0,-1 0 12 0,-11 0-6 0,0 11-7 0,1 11-6 0,-1-1-1 0,11 12-1 0,-1 10 0 0,2-10 1 0,10 0 0 0,-10-12 1 0,20-10 0 0,12 0 1 0,-1-22 2 0,12-21 2 0,-11-12-2 0,11 11 0 0,-11-21 0 0,10 0-2 0,-21 10 0 0,11-11 0 0,-11 34 1 0,0-1-2 0,0 22 0 0,-11 0-2 0,0 22-1 0,0 11 2 0,0 32 1 0,0 0-2 0,10 0 0 0,-10 12 0 0,11-1 1 0,0 0 0 0,-1 11 1 0,-10-11 1 0,12-11 0 0,-12 0 0 0,11 1 0 0,-11-22 1 0,0-1 1 0,-11-21 2 0,-11-1 3 0,0-11-2 0,1 2 0 0,-13-24-3 0,1 2 2 0,-9-33-4 0,9 0-9 0,11-1-16 0,1-22-10 0,21 1 16 0,-12-11 18 0,12 43-5 0</inkml:trace>
  <inkml:trace contextRef="#ctx0" brushRef="#br0">7055 3011 28 0,'0'0'29'0,"0"0"-22"0,0 12 2 0,-20-1 7 0,-2 10-12 0,11-10-3 0,-1 11-2 0,2 0-4 0,-1 9 0 0,11-8 0 0,0-1-2 0,0 0 0 0,0-1 3 0,11-21-1 0,-1 0 3 0,2-11 0 0,-1-10 4 0,-1-1-2 0,2 0 2 0,-2-10-1 0,0-1 1 0,2 0 0 0,-12 23 1 0,0-1 3 0,11 0-1 0,-11 22-3 0,0 21 0 0,0 1 0 0,0 21-2 0,0-10-1 0,0 10-3 0,10-21-13 0,-10-1-17 0,12-21 18 0,-1-11 15 0,-11 0-6 0</inkml:trace>
  <inkml:trace contextRef="#ctx0" brushRef="#br0">7393 3034 18 0,'0'0'15'0,"0"0"16"0,0 11-32 0,0-11 9 0,0 10 12 0,0 1-9 0,0-1-9 0,0 2-4 0,0 10-1 0,0 9-3 0,0-8-1 0,10-12 2 0,2 0 4 0,-1 0 1 0,-11-11 2 0,10 0 0 0,2-22-1 0,-1 0-2 0,-1-10 0 0,1-1 1 0,10 0-2 0,-9 1-1 0,-1 10 1 0,-1 11 2 0,2 1-2 0,-1 10 2 0,-2 10 0 0,-9 23 0 0,12-11 1 0,-12 9 1 0,0 3-1 0,0-3 1 0,11-19-1 0,-11 10-1 0,10-11 2 0,2-11-1 0,-1-11 0 0,0 0-1 0,10-12-1 0,1-8 0 0,-11 9 1 0,11 0-1 0,-12 11 3 0,2 1-1 0,-12 10 2 0,10 0-1 0,-10 0-2 0,0 0 1 0,0 10-1 0,0 1-1 0,0-1 0 0,0 2 0 0,0 10 1 0,0-11-1 0,0 9 2 0,11 3-1 0,0-12 0 0,0 0-1 0,-1 0 2 0,13-11 0 0,-14 0-1 0,14 0-1 0,-13 0 1 0,2 0-1 0,9-11 1 0,-9 11 0 0,-2-11 0 0,0 0 0 0,13 0 1 0,-13-1 2 0,13 3-2 0,-13-2 1 0,1 11-2 0,-11 0 0 0,11 0 1 0,-11-11-1 0,0 11 0 0,0-11 1 0,0 0 0 0,0 11 0 0,0-12 1 0,-11 2 1 0,0-1-3 0,1 1 0 0,10-1 1 0,-11 11-1 0,-1 0-1 0,12 0-2 0,0 0 1 0,0 11-1 0,0 10 2 0,12 12 0 0,-1-11 0 0,10-2 1 0,0 3-2 0,-9-1 3 0,21-11-3 0,-13-11 2 0,3 0 0 0,-1-11 0 0,0-11 1 0,10-10 2 0,-21 10 1 0,-1-12 0 0,2-8-1 0,-12 9-1 0,0 12 0 0,-12-13 0 0,-9 13-5 0,0-1-1 0,-1 11 0 0,-1 0-6 0,13 1-12 0,-1 20-6 0,-1 1 5 0,12 0 15 0,0 11 7 0,0-22-6 0</inkml:trace>
  <inkml:trace contextRef="#ctx0" brushRef="#br0">8557 2881 38 0,'0'-10'18'0,"0"10"10"0,11-11-3 0,-1 11 24 0,-10 0-22 0,-21 0-23 0,-23 0-4 0,1 11-7 0,-11-11-8 0,-2 10-6 0,14 1 2 0,-2 0 3 0,22 11 11 0,0-1 3 0,12 1 2 0,20 11 0 0,12-23-1 0,33 2 0 0,-2-12-3 0,24 0-2 0,-1 0 2 0,-11 0 3 0,-10 0 0 0,-22 22 5 0,-23-12 6 0,1 11 4 0,-22 13-7 0,-32-3-4 0,-22 25-2 0,0-35-9 0,10 1-33 0,0-11-16 0,12 0 45 0,43-11 5 0</inkml:trace>
  <inkml:trace contextRef="#ctx0" brushRef="#br0">18494 12700 18 0,'-10'0'9'0,"10"11"-36"0</inkml:trace>
  <inkml:trace contextRef="#ctx0" brushRef="#br0">8230 6600 8 0,'0'0'0'0,"0"0"1"0,12-12 1 0,-2-9-1 0,-10 0 0 0,10-2 0 0,-10 2 0 0,0-1-1 0,0 0 1 0,0 1 3 0,-10-1 1 0,-12-10 1 0,1 11 1 0,-1 9-3 0,-10-10-1 0,-1 22 1 0,0-11-1 0,1 11 0 0,10 11 0 0,-11-11-3 0,1 22 0 0,-12 11 0 0,22-12-1 0,-10 12 1 0,-1 0-1 0,10 20-1 0,3-9 2 0,-2-11-1 0,0 11 1 0,11-23 1 0,11 12 0 0,0-11-1 0,11-1-1 0,-11 1 2 0,11 11-1 0,10-11-1 0,2-1 1 0,-14 12 1 0,24-11-2 0,-10 10 1 0,9-10-1 0,1 0 1 0,0 0 0 0,-1-1-1 0,1-21 2 0,9 11-1 0,3-33 1 0,9-10-1 0,-10-1 1 0,10-10-2 0,-10-12 0 0,-12 12 2 0,-22-1 0 0,23-10 0 0,-21 0 0 0,-12 10 2 0,0 1 1 0,-12-1-1 0,-9 11-2 0,-23 1 0 0,-10-1 1 0,10 1 1 0,-10 21-1 0,0 11-2 0,0 0-4 0,-12 11-2 0,1 33-8 0,0 9-8 0,-11 34 2 0,-1 33 16 0,56-87-2 0</inkml:trace>
  <inkml:trace contextRef="#ctx0" brushRef="#br0">16625 6600 8 0,'0'0'0'0,"21"-12"0"0,1-9 1 0,-12 0 3 0,-10-2 3 0,0 13 1 0,0-11-2 0,-10-1-4 0,-1 0 0 0,-10 1 0 0,-2-13-1 0,2 24-1 0,-11-1 1 0,-13 11 2 0,3 11-2 0,-14 10-1 0,3 2-1 0,-12 20-1 0,-2 0 2 0,2 11 0 0,12 1-1 0,-2 10 1 0,23-11 1 0,-1 1-1 0,11-1 1 0,12 1-1 0,10-12 0 0,10 1-1 0,12-1 1 0,21-21 0 0,1 10-1 0,32-10 1 0,11-22 0 0,-11 0-1 0,11-22 3 0,-21 2-2 0,31-14 1 0,-10-9-1 0,-21 10 1 0,-13-11 1 0,-8 1 1 0,-24-1 2 0,12-10 0 0,-22 0-1 0,-11-22-2 0,0-1-2 0,-23 2 0 0,-19-2-2 0,-13 12-2 0,-10 22-1 0,-23 10-2 0,2 23 5 0,9 20 4 0,2 33-3 0,-1 23-6 0,0 21-11 0,20 31 4 0,-9 14 6 0</inkml:trace>
  <inkml:trace contextRef="#ctx0" brushRef="#br0">8165 6611 34 0,'-10'-11'1'0,"-1"11"-1"0,0 0 1 0,11-12-1 0,11 2 0 0,0-1 0 0,21-10-1 0,11-2-2 0,-31 23-21 0</inkml:trace>
  <inkml:trace contextRef="#ctx0" brushRef="#br0">17462 15918 31 0,'0'12'79'0,"-11"-12"-58"0,-1 10-33 0,12-10-13 0,12-10-1 0,9-2 12 0,12-9 6 0,11 10 4 0,21-12 4 0,11 13 1 0,33-1 0 0,10 1 1 0,23 10-2 0,10 0 0 0,22 0-1 0,22 0 0 0,11 10 1 0,9-10-2 0,-8 11 0 0,-13-1 3 0,-10-10 2 0,-12 12 5 0,-10-12-1 0,-20-12-4 0,-24 12 1 0,23-10-3 0,-55-1-4 0,-12 1-9 0,-10-1-23 0,-42 11 18 0</inkml:trace>
  <inkml:trace contextRef="#ctx0" brushRef="#br0">781 12341 3 0,'0'0'1'0,"12"-11"-1"0,-1 0-1 0,-1-20 0 0,2 19 1 0,-12-10 0 0,11 0 0 0,-11-21 0 0,0 21 2 0,11-10 1 0,-11-1-1 0,0 22-2 0,0-22 1 0,0 23 1 0,0-12 0 0,0 11 2 0,0-11 3 0,-11 0 4 0,0 1-2 0,-1 10-4 0,-9-11-4 0,0 0 0 0,-2 22 0 0,-10-10-1 0,1 20-2 0,-1-10 2 0,12 33-1 0,0 10 1 0,-2 12 0 0,13-1 1 0,10 22 0 0,10-9 0 0,13-2-1 0,19 0 2 0,-9-12-3 0,11-10-5 0,0-9-18 0,10-24 7 0,-11-10 13 0,22-32 4 0,-53 20-3 0</inkml:trace>
  <inkml:trace contextRef="#ctx0" brushRef="#br0">1195 11754 53 0,'0'0'0'0,"-10"0"50"0,-1 0-51 0,11 33-3 0,0-1 0 0,0 23-11 0,0 10-17 0,0-11-1 0,11 11 22 0,-1-10 11 0,2-1 0 0,-12-10 0 0,10-23 0 0,12 12 0 0,-11 0 0 0,-1-22 0 0,-10-11-3 0</inkml:trace>
  <inkml:trace contextRef="#ctx0" brushRef="#br0">1575 12048 46 0,'0'-22'39'0,"0"22"-21"0,0-11-16 0,12 11-1 0,-12 0-1 0,-12 0-5 0,2 0-9 0,-1 22 0 0,-10-11 5 0,10-1 7 0,-1 12 1 0,2 0 0 0,10 11 1 0,0-12 0 0,0-10 0 0,22 11-5 0,-11-11 1 0,10-22 2 0,0 0 1 0,-9-11 1 0,9 1 0 0,-9-12 1 0,-1 0 0 0,-2 12 3 0,-9-1 2 0,12 11-2 0,-12 11-4 0,0 0-1 0,0 22 1 0,0-1 1 0,0 12-1 0,11 11 0 0,-1-23-1 0,2 12-5 0,10-22-11 0,-1 0-10 0,12-11 17 0,-1-22 10 0,-20-11-3 0</inkml:trace>
  <inkml:trace contextRef="#ctx0" brushRef="#br0">2054 11863 38 0,'-10'0'68'0,"-13"-11"-61"0,23 11-6 0,-10-11-1 0,-1 11-4 0,-10 0-9 0,-2 0-8 0,2 0 6 0,-1 11 10 0,0 0 4 0,12 0 1 0,-1 10 0 0,11-10 1 0,0 0-1 0,11 0-1 0,10-11 0 0,0 11 0 0,12-11-1 0,-1 0 1 0,-9 11-1 0,-1 0 2 0,-11 10 0 0,-1 1 3 0,-20 11 3 0,-1-12 3 0,-11 12 2 0,11-11-4 0,-1-11-3 0,-8-11-3 0,8 0-1 0,2 0-5 0,10-11-18 0,0 0-20 0,0-11 29 0,10 11 13 0,2 0-2 0</inkml:trace>
  <inkml:trace contextRef="#ctx0" brushRef="#br0">2369 11754 43 0,'0'0'0'0,"-33"-12"62"0,13 12-62 0,-2 0-1 0,11 0-3 0,-11 0-8 0,0 0-9 0,12 0 5 0,-12 0 9 0,11 12 6 0,-1-1 0 0,2 11 1 0,10 10 0 0,10-10-1 0,2-11-1 0,10 11-1 0,9-22 0 0,-8 11-1 0,9-1 2 0,0-10 1 0,-9 11 1 0,-13 0 2 0,2 11 6 0,-12-11 3 0,-12 21-6 0,-9-10-3 0,-11 11-4 0,10-12-2 0,0-10-19 0,11 0 2 0,-11-11 20 0,22 0-2 0</inkml:trace>
  <inkml:trace contextRef="#ctx0" brushRef="#br0">3066 11221 16 0,'0'0'23'0,"-23"22"-10"0,23 11-17 0,-10 10 3 0,-1 1-1 0,-10 42 0 0,-2-31 2 0,13-1 0 0,-1-10 0 0,-1 10 0 0,2-21 0 0,0-1 0 0,-2-21 0 0,2-1 0 0,-1-31-4 0,11-11-12 0,0-33 7 0,0-1 4 0,11-21 2 0,-1 0 2 0,12 0 1 0,0 22 3 0,-11 22 6 0,-1 21 18 0,2 11-11 0,9 22-7 0,1 32-3 0,0 12-3 0,0 21-3 0,9 1 0 0,-8-2 0 0,9 1-2 0,-20-11 0 0,20-10 1 0,-11-2 1 0,2-19 0 0,-13-12 2 0,1-13 0 0,-11 3 1 0,0-12 1 0,-11 11 0 0,-10-11-3 0,-23 0-3 0,1 11-1 0,-12 11-1 0,12 0-3 0,-11-1-10 0,10 12-16 0,12 10 15 0,-13 12 17 0,12-12 1 0,33-32-4 0</inkml:trace>
  <inkml:trace contextRef="#ctx0" brushRef="#br0">2859 12863 41 0,'-12'-11'68'0,"12"-11"-48"0,0 12-13 0,0-1-5 0,0 0-4 0,12 11-6 0,-12 11-5 0,0 0-4 0,0 21 3 0,0 12 6 0,0 10 4 0,11-9 1 0,-11-3 3 0,10-31 0 0,-10 22 0 0,12-12 1 0,-12-10 0 0,0-11 1 0,0-11 0 0,0 0-5 0,0-32 1 0,-12-1-2 0,2-10 2 0,-1 0 2 0,-10-12 1 0,21 12-1 0,0-11 1 0,0 11 1 0,21 10-1 0,0 1-1 0,12 10-1 0,11 0 0 0,-11 12 0 0,-1-1-1 0,1 22 1 0,-11 11 2 0,-11 10 1 0,-1 23 2 0,-20-2 0 0,-12 14-2 0,-1-2 0 0,2 0 0 0,0-21-1 0,10-22-1 0,11 0-1 0,0-11-4 0,32-11 1 0,1-11 1 0,10-10 0 0,1 21 1 0,-1-11 0 0,-10 22 3 0,0 0-1 0,-12 0 1 0,-10 22 2 0,-1 10 3 0,-10 1 2 0,-10 10-1 0,-12 1-1 0,-11-1-3 0,-10 1 1 0,-11-1-2 0,0 1-1 0,-1-11-8 0,11-1-34 0,-9-10-7 0,20 11 45 0,0-11-1 0</inkml:trace>
  <inkml:trace contextRef="#ctx0" brushRef="#br0">2990 13896 9 0,'0'-33'26'0,"0"1"2"0,0 10-13 0,-12-11-4 0,2 12-6 0,-1-1-2 0,-11 11-2 0,12 11-1 0,-23 0 0 0,21 0-1 0,-9 11 0 0,0 11 0 0,10 10 0 0,11 12 0 0,-12-12 0 0,12 12-3 0,23-11 1 0,9-1 1 0,1-9 3 0,9-13 5 0,24-10-2 0,-34-10-3 0,33-13-6 0,-10-9-17 0,-11 10-27 0,-23-22 35 0,-9 33 9 0</inkml:trace>
  <inkml:trace contextRef="#ctx0" brushRef="#br0">4110 11232 6 0,'0'0'0'0,"0"-11"1"0,-11 0 3 0,-1 0 0 0,12 1 0 0,-10-1-2 0,-1 0 0 0,11 11 1 0,-11-11 1 0,11 11 1 0,-11-11 1 0,1 11 0 0,10 11-3 0,-11-11 0 0,11 22-3 0,0 10 0 0,11 1 0 0,10 10 0 0,11 1 2 0,12-1 0 0,0-21-2 0,10 1 1 0,-10-13 1 0,-2-10 0 0,-19-10 2 0,10-13 5 0,-12 1 4 0,0-21-5 0,-9-11-4 0,-1 10-4 0,-11-10 0 0,-11 10-2 0,-11 1-2 0,0 10-4 0,-11 22 3 0,-10 0 5 0,-12 22 1 0,13 11 1 0,-2 11-1 0,11 10-2 0,12 1-2 0,-2-1-27 0,23 78-21 0</inkml:trace>
  <inkml:trace contextRef="#ctx0" brushRef="#br0">4110 11591 7 0,'0'0'5'0,"-11"0"4"0,-1 0-5 0,24 0-1 0,-12 0-2 0,11-12-1 0,-1 2 0 0,12 10 1 0,11-11 0 0,9 1-1 0,3-1 0 0,8-12-1 0,13 13 1 0,11-23 0 0,21 1 0 0,-1-23 1 0,23 12 0 0,0-22 0 0,-1 21 0 0,-10-10-1 0,0 10 1 0,-11-10 0 0,-1 21 2 0,0-10 2 0,1 10-1 0,-10 1-1 0,-13 10-2 0,2-11 1 0,-22 11 1 0,10 12 0 0,-22-12-1 0,-10-1 0 0,-11 13 1 0,-1-1-2 0,-21 1 1 0,0-1 0 0,0 11-4 0,-10 0-4 0,-23-11 0 0,10 22-1 0,3-11-5 0,8 11-8 0,-9-1 8 0,-12 1 5 0</inkml:trace>
  <inkml:trace contextRef="#ctx0" brushRef="#br0">4751 11145 40 0,'0'0'0'0,"-23"0"51"0,14 0-48 0,9-11-10 0,0 11-1 0,0-11-3 0,0 11-4 0,9-10-3 0,-9-1 6 0,12 0 3 0,-1 11 2 0,11 0 6 0,-11 0 1 0,-11 0-6 0</inkml:trace>
  <inkml:trace contextRef="#ctx0" brushRef="#br0">5164 10949 43 0,'0'0'0'0,"-22"0"48"0,12 11-72 0,10-11-7 0,0-11 11 0,0 1 11 0,0 10 9 0,-11-11 0 0,11 11 0 0,-12 11 0 0,12-1-7 0</inkml:trace>
  <inkml:trace contextRef="#ctx0" brushRef="#br0">5272 10971 65 0,'-10'0'37'0,"10"0"-38"0,0 0-27 0,10 0-9 0,2-11 8 0,-1 0 22 0</inkml:trace>
  <inkml:trace contextRef="#ctx0" brushRef="#br0">5512 10895 35 0,'0'0'15'0,"-11"0"-1"0,11 11-37 0,11-22-3 0,-11-12 17 0,0 3 3 0</inkml:trace>
  <inkml:trace contextRef="#ctx0" brushRef="#br0">5893 10612 14 0,'0'0'16'0,"0"0"5"0,0-11-17 0,0 1-4 0,0 10 0 0,0 0-2 0,-11 0 0 0,11 0 0 0,-11 0 2 0,11 0 0 0,0 10 0 0,0 1 1 0,0 11-1 0,11-10 1 0,-11-12-1 0,11 0 1 0,-11 0 0 0,10 0 0 0,2-12 0 0,-12 1 0 0,11 0 2 0,-11 0 2 0,0 1 0 0,-11-12-3 0,11 11-1 0,-12 0 0 0,12 11-1 0,-10-11-1 0,10 11-2 0,0 0 1 0,0 11 1 0,0 0 0 0,0 12 0 0,0-13 2 0,0 0-2 0,0 1 2 0,0 0-1 0,10-11 1 0,-10 0 0 0,12 0 1 0,-12 0-1 0,0-11-1 0,11 0-2 0,-1 11-1 0,1-10-8 0,-11 10-15 0,11 0 5 0,-11-10 14 0</inkml:trace>
  <inkml:trace contextRef="#ctx0" brushRef="#br0">4338 12145 5 0,'0'0'0'0,"0"-21"1"0,0 10-1 0,10 0 0 0,-10-11 0 0,0 11 4 0,0 0 5 0,0-10 2 0,-10 10-5 0,10 11-3 0,0-11-3 0,0 11 1 0,-11-11-1 0,11 11 0 0,0 0 1 0,0 11 1 0,0-11 3 0,0 11 0 0,11 0-1 0,-11 21-1 0,10-10-1 0,2 11-2 0,-12 10 1 0,0 1 0 0,11 10 0 0,-11-10 1 0,0 10 3 0,0-11 0 0,0-10-1 0,0 0-2 0,0-1 1 0,0-10-2 0,0-11 0 0,0 0 0 0,0-11-2 0,0 0 1 0,0 0-5 0,0-11-9 0,0-12-15 0,0 2-3 0,0-11 24 0</inkml:trace>
  <inkml:trace contextRef="#ctx0" brushRef="#br0">4663 12026 6 0,'0'0'1'0,"0"0"0"0,-10 0-1 0,10 0-2 0,0 0 2 0,-11-11 0 0,11 11 0 0,-11-11 0 0,1 11 0 0,10-11 0 0,-11 11 0 0,11-11 4 0,-12 11 2 0,12 0 2 0,-10 0 0 0,-1 0-4 0,11-11-4 0,-11 11 0 0,11 0-1 0,0 0 0 0,-10 11 0 0,10-11 1 0,0 11 0 0,-11 11 1 0,11 0-1 0,0 10 1 0,0 1-1 0,-12-11 0 0,24 10 0 0,-12-10 0 0,11 11 1 0,-11-12-1 0,10 1 2 0,1-11-2 0,0 12 2 0,-1-13-1 0,13 1 0 0,-2-11 0 0,-10 0 1 0,-1 10-2 0,13-10 0 0,-13-10 0 0,2 10 1 0,-1-11 0 0,-2 1 1 0,3-2-2 0,-1-10 1 0,-1 11 0 0,2-9-1 0,-12-3 0 0,11 1 0 0,-11 0 0 0,0 1 1 0,0 10-1 0,0-11 1 0,-11 0 0 0,11 11-1 0,0-10 1 0,-12 10-2 0,2 0 1 0,10 0-1 0,-11 0 0 0,11 0 0 0,-12 0 1 0,3 11 1 0,-2-11 2 0,-11 11 1 0,11 0-1 0,-11-10-2 0,11 10-1 0,0-11 0 0,-10 11-1 0,9 0 0 0,2 0 0 0,-1 11 0 0,11-11 1 0,-11 10-1 0,11-10 2 0,-10 22-2 0,10-11 1 0,0 11 0 0,0-11-1 0,-11 21 1 0,11-21 0 0,0 11 0 0,0 0 0 0,0-1 0 0,0 1 1 0,11 0 0 0,-11-11-2 0,10 12 1 0,1-3 0 0,0-9 0 0,-1 0 0 0,2 12 0 0,-1-13 0 0,-1 1 1 0,1-1 0 0,0-10 0 0,11 0-2 0,-11 0 1 0,-1 0 1 0,2-10 0 0,-1-1-1 0,10-11 1 0,0 11 0 0,-9-11-1 0,-1-10 1 0,-1 21 0 0,-10-11 0 0,12 11 2 0,-12-11-2 0,0 1 0 0,-12-1 0 0,12 0-1 0,-10-10 0 0,-1-1-1 0,-11 0 0 0,11 1 0 0,-1 10 1 0,3 0 0 0,-2 11 0 0,-1 11-1 0,-9 0 0 0,9 0-3 0,-9 22-3 0,-11 11-7 0,10-1-2 0,0 12 1 0,1-12 9 0,9 1 0 0</inkml:trace>
  <inkml:trace contextRef="#ctx0" brushRef="#br0">4381 12624 6 0,'0'0'0'0,"-10"0"0"0,-1-11 0 0,-1 11 0 0,2-11 0 0,-1 11 0 0,-11 0 1 0,12 0 2 0,-2 11 4 0,-9-11 1 0,9 11-5 0,2 0-1 0,10-11-1 0,0 11 2 0,10-11 1 0,23-11-1 0,11-11-1 0,0 11 0 0,10-21-2 0,11-1 0 0,11 0 0 0,0 1-1 0,10-12 1 0,2 12 0 0,10-11 1 0,11-1 0 0,0 0 0 0,-11-10-1 0,21-1 0 0,-11 1 1 0,2 0 0 0,-2 10 0 0,-10 1 0 0,0-1 1 0,-1 1 1 0,-9-1-2 0,-1 1 4 0,-1-12-2 0,-31 12-2 0,0 10 0 0,-12 1-1 0,-11 10-2 0,-9 11-7 0,-14-1-10 0,-9 24-6 0,-9-1 19 0,-24 0 0 0</inkml:trace>
  <inkml:trace contextRef="#ctx0" brushRef="#br0">4947 12145 56 0,'0'0'50'0,"-23"0"-35"0,23-10-24 0,0-1-3 0,12 0-12 0,-12 0 3 0,11 0 4 0,-22 11 7 0,11 0 6 0,0 11-1 0,0 0-7 0,0 0 11 0,11 0-5 0</inkml:trace>
  <inkml:trace contextRef="#ctx0" brushRef="#br0">5284 12037 116 0,'-12'0'60'0,"-9"21"-74"0,21-21-20 0,11 0-19 0,-1-21 3 0,-10-1 32 0,0-11 17 0,0 12-5 0</inkml:trace>
  <inkml:trace contextRef="#ctx0" brushRef="#br0">5534 11982 111 0,'-12'0'59'0,"2"0"-69"0,20 0-22 0,2 0-27 0,-1 0 7 0,-11-32 41 0,0 21 5 0</inkml:trace>
  <inkml:trace contextRef="#ctx0" brushRef="#br0">5893 11742 18 0,'0'0'0'0,"33"-10"25"0,-12-1-21 0,0 1 3 0,12-1-4 0,-21-11-12 0,-2 11-17 0,-20 0 10 0,-2 11 10 0</inkml:trace>
  <inkml:trace contextRef="#ctx0" brushRef="#br0">4490 13048 11 0,'0'0'14'0,"0"-11"10"0,-12 0-18 0,12 0-3 0,0 0-1 0,0 11 1 0,0-9 0 0,0-3 3 0,-10 12 2 0,10 0 1 0,-10 12-1 0,10-3-3 0,0 13-3 0,0 0-1 0,0 0 0 0,0 10-1 0,0 1 0 0,0 0 1 0,0 10-2 0,0 11 2 0,0-10-1 0,0-11 1 0,0-1-1 0,0 1 0 0,0-11 1 0,0-2-2 0,10-8 1 0,-10 10-2 0,10-11-5 0,-10-11-11 0,12 11-7 0,-1-11-5 0,-11-22 11 0,11-12 18 0,-11 24-5 0</inkml:trace>
  <inkml:trace contextRef="#ctx0" brushRef="#br0">4794 12885 20 0,'0'0'43'0,"0"-11"-26"0,0 11-16 0,0 0-2 0,0 0 0 0,0 0 0 0,0 0 0 0,0 11 0 0,0 11 2 0,12-1 0 0,-12 23 1 0,10-12 3 0,-10 12 3 0,0 10-2 0,0-10-3 0,0 0-1 0,0-11 0 0,0 9-2 0,-10-9 0 0,10 0 0 0,-12-11-2 0,12-12-4 0,0 11-17 0,0-21-14 0,0 0 9 0,0 0 24 0,0-10-2 0</inkml:trace>
  <inkml:trace contextRef="#ctx0" brushRef="#br0">5109 12874 14 0,'0'0'30'0,"0"-11"-12"0,-10 11-13 0,10-11-2 0,0 11-2 0,0 0-2 0,-11-11 0 0,-1 11 2 0,3 0 0 0,9 0 4 0,-11 11 2 0,-1 11-2 0,12-11 1 0,-10 11-2 0,10-1-3 0,0 12-1 0,0-11 0 0,10 10-1 0,2 1 0 0,8-11 0 0,3-1 0 0,-1-10 1 0,21 0 4 0,-10-22-2 0,-11-10 0 0,10-12 1 0,-11 0-1 0,12-10-1 0,-10-1 1 0,-2 1 1 0,-10-12 0 0,11 1-1 0,-11 21 0 0,-11 1-1 0,0 10 0 0,-11-10-1 0,-1 21 0 0,-9 0-2 0,-11 0-3 0,10 11-7 0,-11 0-1 0,11 0-6 0,-11 22-12 0,0 10 4 0,1 12 20 0,-1 21 6 0,12-32-5 0</inkml:trace>
  <inkml:trace contextRef="#ctx0" brushRef="#br0">4371 13744 8 0,'0'0'6'0,"-11"0"9"0,11 0-10 0,0 0-1 0,0 0-2 0,0-11 0 0,11 11 2 0,10-11-1 0,0-11-2 0,13 22 0 0,9-32 1 0,0 10-1 0,22-11-1 0,12 1 1 0,-1-12 0 0,22-10 2 0,11 10-2 0,0-11-1 0,10 2 1 0,0-24-1 0,1 13 0 0,0-13 0 0,10-10 1 0,12 11 0 0,-12 11 0 0,1-11 0 0,-13 0 1 0,3 10 1 0,-1 1-3 0,-13 11 0 0,-9-1 0 0,-10 1-1 0,-12 11 0 0,-22 10-3 0,1 11-4 0,-12 0-7 0,-21 12-6 0,0-1 7 0,-22 11 13 0</inkml:trace>
  <inkml:trace contextRef="#ctx0" brushRef="#br0">5665 12765 9 0,'0'0'32'0,"0"0"-26"0,0 0-8 0,0 11-4 0,-12-11-9 0,12 11 0 0,0-11 12 0,0 0 3 0,0-11-6 0</inkml:trace>
  <inkml:trace contextRef="#ctx0" brushRef="#br0">5838 12689 7 0,'0'0'0'0,"0"0"14"0,0 11-14 0,0-11-7 0,-10 0 0 0,10 0 6 0,0 0-5 0</inkml:trace>
  <inkml:trace contextRef="#ctx0" brushRef="#br0">6056 12579 28 0,'0'0'0'0,"0"0"51"0,0 0-52 0,0 0-12 0,0 0-19 0,0-9 6 0,0-2 19 0</inkml:trace>
  <inkml:trace contextRef="#ctx0" brushRef="#br0">5643 6839 8 0,'0'0'0'0,"0"0"0"0,0 0 0 0,10 0 0 0,-10 0 0 0,0 0 0 0,0 11 0 0,0-11 0 0,12 11 0 0,-12 0 0 0,10-11 0 0,0 11 0 0,2 0 0 0,-1 0 0 0,-1-1 0 0,13 1 0 0,-2 11 0 0,0-11 0 0,13 0 0 0,-13 11 0 0,12-12 0 0,-1 1 0 0,12 0 0 0,0-11 0 0,10 0 0 0,0-11 0 0,-10 11-1 0,9 0 2 0,-8 0-1 0,8-11 0 0,-8 11 0 0,-2 11 0 0,1-11 0 0,9 11 0 0,-8 0 0 0,8 0 0 0,2 0 0 0,-12-11 0 0,1 12 0 0,0-12 0 0,-1 0 0 0,1 10-1 0,-12-10 2 0,11 10-1 0,-10 1 0 0,-1 0 0 0,13 0 0 0,-13 1 1 0,22-12-1 0,-10 0 1 0,-1 0-1 0,12-12 1 0,-12 1-1 0,1-11 1 0,9 12 0 0,-8-12-1 0,8 11 0 0,-8-11-1 0,-2 0 1 0,1 1-1 0,-13-1 0 0,14-11 2 0,-23 1-1 0,10-1 0 0,1 0 0 0,-13 1-2 0,-8-1 1 0,-1 1 1 0,-11 10 0 0,0-34 0 0,-11 25-1 0,11-13 2 0,-12 1-1 0,3 0 0 0,-2 9 0 0,-11 3 0 0,0-13 1 0,-11 23-2 0,-10-13 1 0,0 13 0 0,-12 11 0 0,-10-2 0 0,0 1 0 0,10-11 1 0,-10 0-2 0,10-9 1 0,0-3 0 0,-10 3 0 0,12 8 0 0,-12 1 0 0,-1 0-1 0,-11 22 1 0,-9 0 1 0,-1 11-1 0,10 0 1 0,2 11-1 0,-1-11 0 0,11 10-1 0,10 1 1 0,1 0 0 0,-22 0 0 0,11 10 0 0,-1 1-1 0,1 10 1 0,-12 2 1 0,24-3-1 0,-14 2 0 0,14-12 0 0,20-10 0 0,-11 11 0 0,11-1 0 0,13 1 0 0,-13 0 0 0,21-1 0 0,-9 12 0 0,0-1 0 0,10 1 0 0,-1-1 0 0,2-10 0 0,10 0 0 0,0-1 0 0,10 1 0 0,13-11 0 0,-14-22-8 0</inkml:trace>
  <inkml:trace contextRef="#ctx0" brushRef="#br0">1858 2327 6 0,'0'0'0'0,"0"-23"1"0,0 13-1 0,0-1 0 0,12-21 0 0,-1-1 1 0,10-11 0 0,-10 1 1 0,22 0 0 0,-11 0 5 0,-2 9 5 0,3 3 0 0,-1 19-1 0,-1 1-3 0,-9 0-3 0,-2 11 0 0,12-11-2 0,-1 11 0 0,13-10-1 0,-13 10-2 0,23-10 1 0,-1 10 0 0,-10 0 0 0,-1 0 0 0,1 0-2 0,10 0 3 0,-11 10-1 0,1 0 0 0,11 1 0 0,-11 0 0 0,10 12-1 0,0-2 0 0,1 0 1 0,-1-10 0 0,1 11-1 0,0-11 1 0,-2-1 2 0,3 2-1 0,-2-1 0 0,0-1-1 0,1 1 0 0,0 0 0 0,10 1 0 0,-11-2 0 0,1 11 1 0,0-9-2 0,-2-2 1 0,3 2-1 0,-2-2 2 0,0-10 0 0,-11 11-1 0,13-1-1 0,-13-10 1 0,12 12 0 0,-12-12 0 0,12 11 0 0,-11-11 0 0,-13 0-1 0,13 11 1 0,12-11 0 0,8 10-1 0,-21 1 2 0,13-11 0 0,-12 0-1 0,10 0 2 0,-21 0 2 0,10 0-4 0,1-11 1 0,10 11 0 0,1-10-1 0,0-1-1 0,10 0 1 0,-11-1 0 0,0 2-2 0,12-1 0 0,-11 1 2 0,-1-2 0 0,0 2-1 0,1 10-2 0,0-12 4 0,-2 12-1 0,-9 0-2 0,11 0 2 0,-11 0-1 0,10 0 1 0,0 0-2 0,1 0 3 0,0 12-2 0,-2-12 0 0,-8 10 0 0,10 2 0 0,-2-2 0 0,-9 1 1 0,11-1-2 0,-11 2 2 0,10-1-1 0,0-11 0 0,12 11 1 0,10-11-3 0,-21 10 6 0,9-10-3 0,12 0-2 0,23 0 0 0,-45 0 4 0,34 0-6 0,10 0 3 0,-43 0 2 0,43 0-4 0,-11 0 3 0,-22 0 3 0,11 0-4 0,-10 0 2 0,31 0-4 0,-31 0 5 0,32 0-5 0,-11 11 1 0,-11-1 2 0,10 2 1 0,-19 10-3 0,8 0 3 0,-9-13 0 0,11 3 0 0,-12-1-1 0,11 0-1 0,-11 0 1 0,12 0-1 0,-12-11 1 0,1 0-1 0,-1 0 1 0,-1-11-2 0,3 11 1 0,-14-11-1 0,-9 11 2 0,-1 0-2 0,-9 0 2 0,-1 0 0 0,-11 0-2 0,0 0 1 0,0 0 0 0,-11 0 1 0,10 0-1 0,-10-11 0 0,0 11-1 0,0 0 2 0,0-11-1 0,-10 11-3 0,10 0-2 0,-11 0-8 0,0 0-17 0,-12 11-34 0,13 0 23 0,-22 0 33 0</inkml:trace>
  <inkml:trace contextRef="#ctx0" brushRef="#br0">1315 15212 43 0,'0'0'0'0,"-43"11"31"0,21 43-41 0,11-32 8 0,-1 32 2 0,12 0 0 0,0 12-5 0,0-1-4 0,0 11-1 0,12 12 3 0,-12-13 4 0,0 23 1 0,0-22-4 0,11 11-5 0,-11-22 8 0,0-21 2 0,0-33-4 0</inkml:trace>
  <inkml:trace contextRef="#ctx0" brushRef="#br0">1217 15266 6 0,'0'0'0'0,"0"-11"0"0,-10 0 1 0,10 0 2 0,0 1 1 0,0 10-1 0,0 10-1 0,0 12-2 0,0 0 0 0,20 21 1 0,3 12 1 0,-1-1-1 0,21 1 0 0,-11-1-1 0,12-11 0 0,0 13 0 0,-12-25 0 0,-10 3 0 0,22 9 0 0,-34-21-1 0,1 21 0 0,10-11-1 0,-21 1-2 0,12-11-1 0,-1-1 0 0,-11-9 5 0,10-12 0 0,2-33-1 0,-12-11 1 0,0-11-5 0</inkml:trace>
  <inkml:trace contextRef="#ctx0" brushRef="#br0">1522 15125 27 0,'-12'0'15'0,"-9"-11"14"0,-1 22-30 0,12 0 0 0,10 9-4 0,10 14-3 0,12 20-2 0,-1 12-5 0,12 10 5 0,-11-11 9 0,0-11 1 0,11 1-2 0,-13-12-3 0,3 1-1 0,-1-12 5 0,0 1 1 0,-1-22-1 0,-21-11-4 0</inkml:trace>
  <inkml:trace contextRef="#ctx0" brushRef="#br0">1870 15603 85 0,'0'0'29'0,"-33"22"-23"0,33 11-22 0,0-23 5 0,21-10-17 0,-9 0-10 0,9-31 20 0,1-3 15 0,-12 3 3 0,2-14 1 0,-12 23 3 0,0 1 6 0,-22-1 5 0,0 0-3 0,12 11-4 0,-23 0-4 0,0 11-4 0,11 11-1 0,1 11 0 0,-1 11 0 0,10-1 1 0,2 12-1 0,10-1 0 0,0 1 1 0,10-12-1 0,13-9 1 0,9-13 0 0,1 1 1 0,11-11-1 0,-1-11-1 0,0-11-1 0,1-10-5 0,-11-1-9 0,0 0-2 0,-23-10 13 0,0-1 5 0,-10 1-6 0</inkml:trace>
  <inkml:trace contextRef="#ctx0" brushRef="#br0">1913 14766 58 0,'-22'-11'40'0,"12"22"-41"0,10 0-3 0,10 12-1 0,12 19-2 0,11 23-5 0,9 11-6 0,3 1 0 0,-2 9 11 0,12-9 4 0,-12-1 0 0,1 0-3 0,-13-22 0 0,3 1 4 0,-13-23 2 0,1-21-1 0,-22 0-4 0</inkml:trace>
  <inkml:trace contextRef="#ctx0" brushRef="#br0">2098 15331 92 0,'-22'0'67'0,"0"0"-72"0,22 0-6 0,22-11-4 0,11-10-13 0,11 10-18 0,10-11 4 0,0 11 36 0,11 0 5 0,-10 11 1 0,-44 0-5 0</inkml:trace>
  <inkml:trace contextRef="#ctx0" brushRef="#br0">2859 14907 87 0,'0'0'0'0,"-54"0"46"0,43 0-50 0,-1 0 0 0,24 0-21 0,9 0 10 0,-9 0 1 0,20 23 9 0,-11 8 6 0,2 13 1 0,-1 11 0 0,-2-12 0 0,-8 0-2 0,9-10 0 0,2-22 0 0,-13 0-2 0,1-22-4 0,0 0-7 0,-1-22 5 0,-10-10 6 0,0 0 4 0,0-1 1 0,-10 1 3 0,-1 0 3 0,11 31-5 0,0 1-3 0,0 0-1 0,11 11 0 0,-11 0-1 0,10 0 1 0,2 11 1 0,-1 0-1 0,11 11 0 0,-12-11 0 0,12-11-2 0,0 0-2 0,-11 0 1 0,-1-11 1 0,2-11 0 0,-2 0 1 0,1 1 2 0,0-1 1 0,-11 0 1 0,11 0 0 0,-11 13-2 0,10-3-1 0,2 1 0 0,-1 11-1 0,-1 11 0 0,12 1 1 0,11 8-1 0,-11-9 0 0,10 11-1 0,-11-10-2 0,2-2-1 0,-1-10-11 0,-12 0-4 0,12-10 14 0,-1-24 5 0,-21 23-4 0</inkml:trace>
  <inkml:trace contextRef="#ctx0" brushRef="#br0">3653 14668 6 0,'-11'-11'-1'0,"0"-21"1"0,-1-1 0 0,2 0 0 0,0 12 0 0,-1 21 1 0,0 0 10 0,-22 10 15 0,33 23-24 0,-11 0-3 0,1 10-3 0,10-10-1 0,0-1 2 0,10-10 2 0,1 0 2 0,-11 0-1 0,10-1 0 0,2-10 0 0,-1-11 0 0,0 0-1 0,-11 0 2 0,11-20 0 0,-1-3 0 0,0 1-1 0,2-21-1 0,-1 10 0 0,-11-11 0 0,0 12 1 0,11 10 2 0,-11 11 0 0,11 0-1 0,-11 11 0 0,10 11-1 0,2 11-1 0,20 11-3 0,-11-12-1 0,12 23-4 0,11-33-1 0,0 0 7 0,-12-11 3 0,1-11 0 0,-23 11-4 0</inkml:trace>
  <inkml:trace contextRef="#ctx0" brushRef="#br0">4066 14342 28 0,'-11'-11'36'0,"0"0"-18"0,11 11-22 0,0-11 3 0,-10 0-9 0,-1 11-13 0,0 0-6 0,-11 11 21 0,-1 0 8 0,3 11 2 0,8 0 3 0,2 10 0 0,-1-21-2 0,11 0-2 0,0 0-2 0,11-11 0 0,11 0 0 0,10-22 0 0,1 0 2 0,10-10-1 0,1 21 0 0,-1-22 0 0,-10 33 1 0,0-11-1 0,-24 11 1 0,3 22 0 0,-12 0 1 0,-12 32 2 0,-20-10-1 0,11-12-1 0,-12 1 1 0,12 0 0 0,-12-23-3 0,11 1-5 0,1-11-10 0,10 0 4 0,0-11 8 0,-1-10 3 0,12-1-6 0</inkml:trace>
  <inkml:trace contextRef="#ctx0" brushRef="#br0">4283 13950 63 0,'0'0'0'0,"-21"11"52"0,9 23-62 0,12-3 4 0,0 13-4 0,12 21-22 0,-12-10 8 0,0 10 14 0,0-11 11 0,0 1 6 0,-12-1 9 0,12-11-3 0,-10-10-5 0,10-11-7 0,-11-11-1 0,11-11-6 0,11-22-7 0,-1-22 5 0,2 1 2 0,9-22 4 0,-9 10 2 0,-2 1 2 0,0 21 5 0,2 12 0 0,-1 10 1 0,-11 0 0 0,10 11-1 0,2 22-1 0,20-11-3 0,12 32 4 0,-2-21-6 0,3-11 0 0,9 0-2 0,0-11 1 0,1-11-6 0,10 0-20 0,0-22-18 0,1-21 36 0,-66 31 2 0</inkml:trace>
  <inkml:trace contextRef="#ctx0" brushRef="#br0">2239 16484 5 0,'0'-11'6'0,"0"11"-3"0,-10-22-4 0,20 1 1 0,0-1 0 0,13-11 0 0,-12 11 0 0,10 12 0 0,-9-1 0 0,8 0 2 0,-8 11-1 0,9 11-1 0,-9 10 1 0,-12 12-2 0,0 21 0 0,0 13-2 0,-12-2 2 0,2 0 1 0,-1-12 2 0,11-20-2 0,11-11 0 0,11 0-1 0,-11-22 0 0,21 0 1 0,1 0 0 0,0-22 1 0,-1 0-1 0,1-11 0 0,9 11-3 0,3-9-1 0,-23-3 3 0,-12 13-3 0</inkml:trace>
  <inkml:trace contextRef="#ctx0" brushRef="#br0">2609 16201 51 0,'-12'0'21'0,"-8"11"-10"0,-2 11-31 0,22 0 1 0,-11 10-11 0,11-10 21 0,0 0 9 0,0 10 0 0,0-21 1 0,-12 0 9 0,12 0 6 0,0 0-10 0,0 0-7 0,0-11-2 0,12 0-3 0,21 0 1 0,-13-22 1 0,13 0 1 0,11 0 2 0,-1 1 1 0,1 10 0 0,0-11 0 0,-11 22 1 0,-12 0 0 0,-10 22 1 0,-1 10-1 0,-10 1-1 0,-10 21-1 0,-1-10-2 0,-10-1-3 0,-2-10 1 0,-10 0 4 0,1-23-3 0</inkml:trace>
  <inkml:trace contextRef="#ctx0" brushRef="#br0">2577 16201 45 0,'0'0'23'0,"0"-22"7"0,0 1-40 0,20-12 5 0,25-10-18 0,9-13-22 0,0 14 35 0,1-2 5 0</inkml:trace>
  <inkml:trace contextRef="#ctx0" brushRef="#br0">3131 16005 8 0,'0'0'4'0,"0"-10"9"0,-11-1-14 0,11 0 1 0,0-11 2 0,-12 1-1 0,12 9 1 0,-10 12-1 0,10 0 0 0,-10 22-3 0,-1 22 0 0,-11-2 1 0,10 3 1 0,2-13 1 0,10-10-1 0,-11 11 2 0,11-22-1 0,0-1-1 0,0-10 1 0,0 0-1 0,11-21 1 0,11-1-1 0,11-11-1 0,-1 1-1 0,11 21 1 0,-10-11 1 0,11 10 1 0,-12 12 0 0,1 0 0 0,0 23 0 0,-1-1-2 0,-21 10-3 0,-1-10-4 0,2 11 1 0,-12-1 2 0,0 1 3 0,-12-11 2 0,2-11-1 0,-13-11-3 0</inkml:trace>
  <inkml:trace contextRef="#ctx0" brushRef="#br0">3120 15842 100 0,'-22'-10'50'0,"22"10"-58"0,10-22-2 0,24 0-9 0,9-11-37 0,0 1 7 0,1-12 46 0,-44 33-2 0</inkml:trace>
  <inkml:trace contextRef="#ctx0" brushRef="#br0">3653 15951 108 0,'0'0'0'0,"-22"0"62"0,10 0-65 0,12 0-12 0,0 0-113 0,-10-11 109 0,10 1 14 0</inkml:trace>
  <inkml:trace contextRef="#ctx0" brushRef="#br0">3849 15320 6 0,'0'0'6'0,"-12"0"10"0,12 0-12 0,0-10-3 0,12-1-2 0,-1 0-1 0,10 0-1 0,0-11 0 0,-9 11 3 0,9 11 0 0,1-11 0 0,-12 22 0 0,-10 22-2 0,0 10 1 0,0 12-2 0,-10 21 1 0,0 0 2 0,-2 0 0 0,2-32 3 0,10-12-1 0,10-9-1 0,12-2-2 0,0-21 0 0,11-21 1 0,-1-2-1 0,1-19-4 0,0 19-3 0,-23-10 8 0,-10 12-6 0</inkml:trace>
  <inkml:trace contextRef="#ctx0" brushRef="#br0">4197 15091 76 0,'0'0'31'0,"-12"0"-14"0,2 0-30 0,10 0 1 0,0 12-27 0,0 31-1 0,-11 1 27 0,-1-1 13 0,2-10 2 0,-1 0 15 0,11-12 4 0,0-10-11 0,0-11-8 0,11 0-4 0,11 0-1 0,11-21-3 0,-1-1 3 0,1-11 2 0,-12 11 1 0,11 1 1 0,1 10 2 0,-10 11 2 0,-2 0-1 0,-10 11-2 0,11 21-1 0,-11 1-1 0,-11 0 0 0,11 10-1 0,-11-10 0 0,0-12-3 0,0 1-17 0,-11-11-3 0,0 0 21 0,-22-11-3 0</inkml:trace>
  <inkml:trace contextRef="#ctx0" brushRef="#br0">4185 15136 95 0,'0'-11'40'0,"-21"11"-7"0,21-11-43 0,11-12 3 0,31-8-14 0,14-34-44 0,-14 0 14 0,3 0 44 0,-2 9 6 0,-21 24-5 0</inkml:trace>
  <inkml:trace contextRef="#ctx0" brushRef="#br0">4686 14733 100 0,'0'0'0'0,"-33"0"53"0,22 0-65 0,0 0 3 0,1 0-17 0,10 11-21 0,-11 22 9 0,11-1 29 0,-12-10 10 0,2 12 9 0,10-3 8 0,-11-9-1 0,11-10-9 0,0-2-6 0,0 1-6 0,11-11-4 0,-11-11 1 0,10-22 3 0,13 12 3 0,9 0 2 0,-10-13-1 0,22 12 0 0,-12 13 1 0,1-3 0 0,-1 12 0 0,-10 0-1 0,11 21 1 0,-22 1-1 0,-11 12 0 0,0 19-1 0,-11-10 2 0,-1 1 3 0,2 0-3 0,-13-12-1 0,13 1-1 0,10-11 0 0,-10-2-7 0,10-8-8 0,0 10 6 0,0-11 8 0,0 11 2 0,-12-12 0 0,12 12 0 0,-10 0-4 0,-1 0-2 0,-11-11 5 0,22-11-4 0</inkml:trace>
  <inkml:trace contextRef="#ctx0" brushRef="#br0">5382 14800 89 0,'-22'0'94'0,"-1"0"-88"0,14 9-12 0,9-9-11 0,0 0-19 0,9 0-13 0,-9 0-23 0,0 0 63 0</inkml:trace>
  <inkml:trace contextRef="#ctx0" brushRef="#br0">5620 14060 21 0,'0'0'31'0,"12"-12"-32"0,-1-10-1 0,21 1 2 0,-22 11-1 0,13-2-3 0,-1 12 0 0,-11 0-1 0,-11 12 3 0,0 19 4 0,0 13 0 0,-11 11-1 0,-11 10-2 0,-11 11-3 0,11 0 3 0,1-11 1 0,9-21 4 0,2-12-3 0,20-10-1 0,2-11-1 0,9 0 2 0,1 0 1 0,21-11-2 0,-10-11 0 0,-1 0 0 0,2-11-2 0,-3 0-5 0,-8 11-6 0,-1-21 3 0,-12 10 9 0,2-21-5 0</inkml:trace>
  <inkml:trace contextRef="#ctx0" brushRef="#br0">5947 13983 44 0,'-11'0'49'0,"-22"22"-62"0,23-1 2 0,10-10 6 0,0 0-11 0,0-11-1 0,0 12 9 0,0-12 9 0,10 0 11 0,2 0 0 0,-1-12-8 0,10 12-3 0,0-11-1 0,12 11-1 0,-11-11 0 0,11-10-1 0,0 11 1 0,-12-2 1 0,23 1 0 0,-22 22 1 0,-2-11 1 0,-8 22 1 0,-12 21 1 0,0 0 0 0,-12 12-2 0,-8 0-1 0,-2-12 0 0,11-10-2 0,-11-1-8 0,11-21-17 0,-10 0 6 0,-12-11 16 0,-10-22 4 0,21 1-6 0</inkml:trace>
  <inkml:trace contextRef="#ctx0" brushRef="#br0">5980 13853 56 0,'0'0'31'0,"-12"0"15"0,12 0-57 0,23-11 7 0,-1-11-4 0,43-32-79 0,-33 10 71 0,1 22 15 0,-12 11 1 0,11 1-1 0,-20 20-4 0</inkml:trace>
  <inkml:trace contextRef="#ctx0" brushRef="#br0">6426 13505 78 0,'-12'0'60'0,"-20"9"-61"0,21 14-16 0,11 10 7 0,-12-11-24 0,2 10-3 0,0 1 16 0,10-11 18 0,-11 10 6 0,11-21 15 0,-11 11 2 0,11 0-11 0,0-22-10 0,11 0-3 0,0 0-2 0,9-11-1 0,14-11 0 0,10 0 0 0,-12 0 4 0,11 1 3 0,1 10 2 0,-11 11 1 0,-1 0 2 0,-11 11-3 0,2 10-1 0,-1 23-2 0,-22-1-2 0,0 1 2 0,0-1 1 0,-12 1 2 0,-9-21-5 0,9-3-19 0,-20 2 13 0,-11-22 9 0,32-11-6 0</inkml:trace>
  <inkml:trace contextRef="#ctx0" brushRef="#br0">6446 13483 99 0,'-9'0'59'0,"9"-11"-68"0,21-12 1 0,23 3-7 0,-12-25-46 0,11 14 5 0,-20-13 53 0,-13 33-3 0</inkml:trace>
  <inkml:trace contextRef="#ctx0" brushRef="#br0">7078 13689 139 0,'0'0'0'0,"-11"0"58"0,-1 0-106 0,12-21 28 0,23-1-44 0,-23-11 6 0,0 12 51 0</inkml:trace>
  <inkml:trace contextRef="#ctx0" brushRef="#br0">7285 13113 86 0,'0'0'37'0,"-12"43"-8"0,24 24-34 0,-1-14 4 0,-1 2 0 0,12-12-7 0,0-33-16 0,11 2-1 0,-13-12 13 0,3-33 10 0,-1 1 4 0,-1-11 1 0,-10-12 3 0,0 0 4 0,-11-10 1 0,-11 12 2 0,-10-3-4 0,-12 13-6 0,-22 10-4 0,12 22 1 0,0 11 4 0,21 11-5 0,-11 33-15 0,11 10-45 0,12 33 12 0,-1-10 42 0</inkml:trace>
  <inkml:trace contextRef="#ctx0" brushRef="#br0">1598 16234 9 0,'-11'-11'0'0,"11"0"1"0,0 0-1 0,0 0 0 0,0 11 0 0,11-21 0 0,11-1-1 0,21-11 1 0,-21 10 0 0,21 3 0 0,1-2 0 0,10-22 0 0,1 0 1 0,20 1-1 0,23-12 1 0,1-10-1 0,9 0 1 0,12-21 0 0,-2-1 0 0,13 11 0 0,11-11 0 0,-11 10-2 0,9 12 0 0,2 11 1 0,-11-1 1 0,9 12-1 0,-8-11 1 0,-2 0 2 0,1-1-1 0,-13-10 0 0,-8-1-1 0,-2 12-1 0,-10 0 0 0,22-22-2 0,-45 32-2 0,-20 1-2 0,0 21 3 0,-22 11 2 0,-33 0-7 0</inkml:trace>
  <inkml:trace contextRef="#ctx0" brushRef="#br0">3055 16353 5 0,'0'0'-1'0,"0"0"-3"0</inkml:trace>
  <inkml:trace contextRef="#ctx0" brushRef="#br0">2381 17212 5 0,'0'0'0'0,"0"0"8"0,0 0-8 0,-12 0-1 0,12-10 0 0,12-1 2 0,-1 0-1 0,10-22 0 0,23-10 1 0,-11-1-1 0,21 1 1 0,-11-1-1 0,44-32 1 0,-11 22-1 0,-21 21 0 0,10 0 0 0,-22-11 0 0,12 1 0 0,-12 11 0 0,-11-1 0 0,-9 11-1 0,-1 12-2 0,-12-1-1 0,-10 11 3 0,0 0 1 0,-10 0-6 0</inkml:trace>
  <inkml:trace contextRef="#ctx0" brushRef="#br0">3066 16507 11 0,'0'0'4'0,"-11"10"3"0,-11 0-10 0,22 1 0 0,0-11-3 0,0 0 3 0,10 0 3 0,2 0 0 0,-1 0 1 0,0-11 1 0,10 11-1 0,1 0-1 0,0 0 0 0,11 0 0 0,-12 11-1 0,-10-11 1 0,0 11 0 0,-11-11 1 0,10 11 2 0,-20 11 1 0,10-11 2 0,-22 10 2 0,11-10-2 0,1 11-6 0,-2-11-2 0,2 11-5 0,10 10-9 0,-11 1 8 0,0 10 3 0</inkml:trace>
  <inkml:trace contextRef="#ctx0" brushRef="#br0">7894 6383 9 0,'0'0'0'0,"-12"0"1"0,-9 0-1 0,9-11 0 0,2 11 0 0,-13 0 1 0,14 0-1 0,-14 0 0 0,13 11 0 0,-1-1 1 0,-11 24-1 0,12-3 0 0,-12 13 1 0,0 11 0 0,11-1 0 0,-1 0 0 0,2-10 0 0,10 10-1 0,10-10 0 0,2-1 0 0,21 1 0 0,-11-12 1 0,10-10-1 0,12-11 1 0,-2 0 0 0,3-11 0 0,-2-11 1 0,11-11-1 0,23-21 1 0,-23-1-2 0,0 1 1 0,-10-1-1 0,-12 1-1 0,-10-1 0 0,-11 12 0 0,11-12 2 0,-22 1-1 0,0 21 1 0,-22-21 1 0,-11 31-1 0,-22-10-1 0,13 12 1 0,-13 10 0 0,0 0 0 0,1 22-2 0,10 0-1 0,1 32-4 0,0 22-3 0,21 33 4 0,-1 10-4 0</inkml:trace>
  <inkml:trace contextRef="#ctx0" brushRef="#br0">4392 16397 18 0,'0'0'7'0,"0"-33"12"0,0 12-19 0,11-23 1 0,-1 11 1 0,13-10-1 0,-12 10-1 0,10 12-1 0,-21 21 1 0,10 0 5 0,-10 21 0 0,0 23-2 0,0 10-2 0,0 11-1 0,0 1 0 0,0-1 0 0,0-11 0 0,12-20-1 0,10-24 0 0,-1 1-1 0,2-11 0 0,-2-11 2 0,12 1-1 0,-12-24 0 0,1 3-8 0,0 8-15 0,-1-21 11 0,-9 23 6 0</inkml:trace>
  <inkml:trace contextRef="#ctx0" brushRef="#br0">4871 15951 48 0,'-12'0'45'0,"2"10"-48"0,10 13-6 0,0-12-2 0,0-1-11 0,0 11-1 0,0 2 11 0,0 10 10 0,-11-12 8 0,-1 1 4 0,12 0-5 0,0 0-4 0,0-12-3 0,12-10-2 0,-1 0 0 0,11 0 3 0,0-21 1 0,43-23 0 0,-44 33 0 0,1 11 0 0,0 0 1 0,-11 11 1 0,-11 11 1 0,0 11 0 0,0 10 0 0,-11 11-1 0,0-10-2 0,0-1-2 0,-11-10-10 0,12-11-2 0,-1-11 13 0,0-11-6 0</inkml:trace>
  <inkml:trace contextRef="#ctx0" brushRef="#br0">4826 15897 91 0,'-10'0'30'0,"20"-22"-64"0,35-21-6 0,20-44 3 0,-12-11 27 0</inkml:trace>
  <inkml:trace contextRef="#ctx0" brushRef="#br0">5219 15527 66 0,'-22'22'35'0,"-1"21"-42"0,23 2-3 0,12-14-10 0,-12 3-6 0,0 9 9 0,0-11 13 0,0 1 9 0,0-11 10 0,-12-1-3 0,12 1-11 0,0-22-5 0,12 0-6 0,9-33-3 0,2 12 5 0,-2-23 4 0,12 12 3 0,0-1 0 0,10 0 1 0,-10 12 4 0,-1 10 1 0,0 1-1 0,-9 20 1 0,-2 11-1 0,-10 13 0 0,-1 19-3 0,-10-10-1 0,0 22-1 0,-10 2-1 0,-12-13-3 0,1 11-3 0,-1-23-3 0,0-19 8 0,1-1 2 0,10-22-4 0</inkml:trace>
  <inkml:trace contextRef="#ctx0" brushRef="#br0">5295 15581 68 0,'-11'11'53'0,"11"0"-70"0,33-22-14 0,10-21-8 0,12-23 12 0,-13-10 20 0</inkml:trace>
  <inkml:trace contextRef="#ctx0" brushRef="#br0">5903 15668 105 0,'-32'11'64'0,"21"0"-80"0,11 1-17 0,0-24-26 0,0-20 8 0,0 11 41 0</inkml:trace>
  <inkml:trace contextRef="#ctx0" brushRef="#br0">6033 14918 45 0,'0'0'0'0,"0"0"36"0,12-11-41 0,9 0 3 0,2 1-8 0,-13 10-8 0,1 0 7 0,-11 32 9 0,0 11 5 0,0 12 2 0,-11 10 2 0,1 0-3 0,-1 1-3 0,-1-12-1 0,12 0 0 0,0-21 0 0,12-22 0 0,9 0-2 0,-10-11 2 0,22-11 1 0,-12-11 0 0,2-10-1 0,9-12-1 0,1 1-8 0,-12-1-13 0,-10 11 9 0,11-22 12 0,-22 24-6 0</inkml:trace>
  <inkml:trace contextRef="#ctx0" brushRef="#br0">6446 14625 18 0,'0'0'10'0,"-9"-11"17"0,9 11-26 0,0-11-1 0,9 11-2 0,-9 11-3 0,0 10 0 0,-9 23 1 0,-2 10 3 0,-11 1 3 0,0-1 2 0,11 0 1 0,-1-20-2 0,2-3-2 0,10-19-2 0,0-12-3 0,10-12-4 0,2-9 4 0,10-1 3 0,-1 0 1 0,11-9 0 0,-9 8 1 0,20-10 0 0,-11 12 1 0,1 10 0 0,-10 0 0 0,-2 11-1 0,-10 11 1 0,-1 12-1 0,2 8 0 0,-12 13-1 0,-12 21-2 0,-9-10 0 0,0-12-3 0,-2-11-4 0,2 1-7 0,-11-22 8 0,10-11 8 0,-1 0-7 0</inkml:trace>
  <inkml:trace contextRef="#ctx0" brushRef="#br0">6491 14570 89 0,'-12'0'51'0,"12"0"-57"0,23-11-2 0,9-10-19 0,1-12-30 0,-11 0 24 0,-1 12 24 0</inkml:trace>
  <inkml:trace contextRef="#ctx0" brushRef="#br0">6860 14244 26 0,'-10'0'32'0,"10"-11"-28"0,10 11-8 0,-10 11-2 0,12 0-2 0,-12 22-2 0,-12 10 3 0,12 11 7 0,-10 12 5 0,-1-23 1 0,-1-10-3 0,12-1 0 0,-10-21-3 0,10 0-2 0,10-11-2 0,2-11 2 0,-1-21 0 0,11 10 2 0,-2-11 1 0,3 1-1 0,10 10 2 0,-1 11-1 0,-10-11 0 0,-1 22-1 0,-9 0 2 0,8 22-1 0,-8 0 0 0,-1 10-1 0,-1 1 1 0,-10 10 0 0,0-10 0 0,0 0 0 0,0-12-2 0,-10 1-8 0,-13-11-11 0,3-11 10 0,-13 0 3 0</inkml:trace>
  <inkml:trace contextRef="#ctx0" brushRef="#br0">6958 14168 48 0,'0'-12'44'0,"22"-19"-33"0,21-13-14 0,12-11-22 0,-12 12-36 0,-11 0 47 0</inkml:trace>
  <inkml:trace contextRef="#ctx0" brushRef="#br0">7644 14277 103 0,'-22'0'61'0,"-11"11"-67"0,22-11-41 0,11 0-38 0,0-22 59 0</inkml:trace>
  <inkml:trace contextRef="#ctx0" brushRef="#br0">7557 13798 6 0,'0'0'0'0,"9"-11"7"0,14-10-5 0,-1-12 0 0,21-21-1 0,-10 21-1 0,-11 0 0 0,0 22 0 0,-12 1 1 0,1 10 3 0,0 21 2 0,-11 12-3 0,0 21-2 0,-11 12 0 0,-10 10-1 0,9-11 2 0,-9 0-1 0,10-11 2 0,11-20 1 0,11-24-3 0,10 1-1 0,1-1 0 0,21-20 0 0,-11-23 2 0,13 11 0 0,-2-9 0 0,-10-3-3 0,0 23-6 0,-23-9-16 0,1 8 10 0,-11 1 6 0</inkml:trace>
  <inkml:trace contextRef="#ctx0" brushRef="#br0">8024 13396 67 0,'0'0'0'0,"-12"11"45"0,12 0-54 0,0 0 0 0,0 9-15 0,0 14 1 0,0 9 8 0,0 12 9 0,-10-12 8 0,-1 12 6 0,11-12 4 0,0-10-6 0,0-12-5 0,0-10-1 0,21-11-1 0,-9-11 2 0,21-10-1 0,-13-1-3 0,3-22-9 0,-1 12-9 0,-11-1 10 0,-11 1 10 0,0 10-6 0</inkml:trace>
  <inkml:trace contextRef="#ctx0" brushRef="#br0">8057 13288 77 0,'-12'10'46'0,"2"23"-47"0,10-11-3 0,22-1-2 0,-2 12-10 0,-8-1-12 0,9 1-2 0,2 21 11 0,-12 1 12 0,0-1 6 0,-11 11 1 0,10-21 0 0,1-22-2 0,0-1-1 0,-1-21 3 0,-10 0-6 0</inkml:trace>
  <inkml:trace contextRef="#ctx0" brushRef="#br0">8274 13244 38 0,'-12'0'32'0,"2"0"-23"0,10 0-14 0,22-33-2 0,-1 0-13 0,2-10-1 0,19-11 6 0,-9 21 11 0,-10 11 4 0,-2 11 0 0,-10 11 2 0,-1 22 10 0,-10 22 2 0,0 21-7 0,-10 12-4 0,-13 9-3 0,3 1 0 0,20-22 0 0,11-12 0 0,10-19-3 0,12-12-1 0,0-22 1 0,-1 0 3 0,1-33 2 0,-1 1 4 0,-10-1 2 0,-11 10 3 0,-11 3 2 0,-11-13-1 0,-11 11-2 0,-10 1-7 0,-13-1-3 0,3-11-5 0,-2 0-5 0,12 12-1 0,-1 0-12 0,21 9-5 0,2 1 13 0,-1 1 14 0,11-2 0 0,0 12-5 0</inkml:trace>
  <inkml:trace contextRef="#ctx0" brushRef="#br0">8959 13363 85 0,'-23'33'83'0,"14"-11"-87"0,9-22-10 0,0-11-26 0,0-22-25 0,0-10 27 0,0-12 31 0</inkml:trace>
  <inkml:trace contextRef="#ctx0" brushRef="#br0">9101 12646 31 0,'-12'0'35'0,"12"11"-20"0,-10-11-16 0,10 0-3 0,0 21-3 0,0 44-6 0,0-10 4 0,0-1 6 0,10 1 4 0,12-34 0 0,11 1 1 0,0-11 0 0,9-11 2 0,-19-33 2 0,10-10 3 0,-1-22-1 0,1-1-1 0,-23 1-4 0,-10-11-1 0,0 11 0 0,-33 10-1 0,-9 23-10 0,-24 32-18 0,-10 32-9 0,-23 54 22 0,68-52 8 0</inkml:trace>
  <inkml:trace contextRef="#ctx0" brushRef="#br0">9883 12428 11 0,'-10'11'17'0,"-12"-11"-11"0,22-11-6 0,0 1 1 0,10-2 0 0,12 2 1 0,-12-23 3 0,24 23 4 0,-1-24 1 0,10 3-5 0,-10-3-4 0,9 3-1 0,3-14-3 0,-25 12-10 0,13-10-12 0,-10-1 6 0,-13 1 17 0,-10 32-4 0</inkml:trace>
  <inkml:trace contextRef="#ctx0" brushRef="#br0">10253 11885 99 0,'-22'10'46'0,"0"12"-42"0,22-11-8 0,11-11-2 0,10 0-5 0,12-22-12 0,11-10-6 0,-23 21 4 0,13 0 15 0,-23 11 5 0,-11 33 8 0,0-1 11 0,-11 22 2 0,-11 1-1 0,0 21-5 0,-10-11-6 0,9-9-3 0,13-14-5 0,-1 2-11 0,11-23-15 0,0-10-3 0,11 1 22 0,-1-12 11 0,2-12-6 0</inkml:trace>
  <inkml:trace contextRef="#ctx0" brushRef="#br0">10752 11167 20 0,'0'0'48'0,"-10"-22"-36"0,10 11-8 0,0-10 3 0,10 10-5 0,-10 11-3 0,12 11 0 0,-1 32 2 0,-1 11 2 0,2 33 1 0,10 11 3 0,-12 0 2 0,-10 0-4 0,11 0-5 0,-11 11 0 0,0-22 1 0,0 21-1 0,-11-53 0 0,11 32-1 0,-10-44 0 0,10-10-4 0,10-12-11 0,-10-10-15 0,0-11-15 0,0-20 31 0,0-25 9 0</inkml:trace>
  <inkml:trace contextRef="#ctx0" brushRef="#br0">10960 11613 5 0,'0'0'0'0,"0"0"8"0,0-11 16 0,0 0 3 0,0-1-10 0,10 12-11 0,2-10 0 0,-2 10-5 0,23-11-1 0,-11 1-1 0,-1-1-2 0,1 11-3 0,-12 0 0 0,-10 21 0 0,0 12 4 0,-10 0 4 0,-12 21 2 0,1 10 1 0,-1-8 0 0,-1-2-2 0,13 0 1 0,10-21-3 0,0-11-1 0,0 10-1 0,10-21 1 0,13-11 2 0,-1 11 1 0,10-22 1 0,-11-11-2 0,24-10-4 0,-13-1-14 0,-11 1-17 0,2-12-2 0,-1 1 23 0,-12 10 12 0,-10 22-6 0</inkml:trace>
  <inkml:trace contextRef="#ctx0" brushRef="#br0">11383 11232 114 0,'-10'11'60'0,"-1"-11"-60"0,22 0-4 0,-11 11 0 0,10 0-4 0,2 21-1 0,-1 1-2 0,10 21-2 0,0 11 1 0,-9 12-2 0,9-1-13 0,2 0-16 0,-23 11 20 0,0-33 17 0</inkml:trace>
  <inkml:trace contextRef="#ctx0" brushRef="#br0">7633 12874 58 0,'0'0'0'0,"-11"0"46"0,11-11-56 0,11-11 8 0,32-10-1 0,0-23-1 0,22-21-2 0,-21 22 4 0,54-56 1 0,-12 35 2 0,-21-1-1 0,2 22-2 0,-14 10 0 0,-8 22-3 0,-2-10-9 0,-10 32-10 0,-23-11 2 0,1 11 20 0</inkml:trace>
  <inkml:trace contextRef="#ctx0" brushRef="#br0">8155 12265 69 0,'0'0'44'0,"0"-11"-56"0,32-11 9 0,1 1-7 0,21-23-8 0,-10 22 0 0,-12 1 5 0,-10 21 11 0,-1 11 6 0,-9 32 7 0,-12 2 1 0,-12 20-1 0,2 0-1 0,-13 0-5 0,13-11-4 0,-1-22-3 0,11 1-13 0,0-22-19 0,0-11 4 0,11-11 26 0,11-12-2 0</inkml:trace>
  <inkml:trace contextRef="#ctx0" brushRef="#br0">8773 11080 7 0,'0'-11'0'0,"0"0"0"0,-10 11 0 0,0 11 0 0,10 0 0 0,-12 0 1 0,12 0 6 0,-10 21 13 0,-1-10-2 0,11 11-2 0,0 10-5 0,0 11-7 0,0 13-2 0,0 8-1 0,0 11 0 0,0 2 0 0,11 10-1 0,-11 9-1 0,0-19 1 0,0-12-1 0,10-10 0 0,-10-23-5 0,12-10-25 0,-2-11-7 0,0-22 33 0,-10 0-1 0</inkml:trace>
  <inkml:trace contextRef="#ctx0" brushRef="#br0">8927 11483 35 0,'0'0'0'0,"-11"-12"54"0,-1 1-56 0,24 0 1 0,-1 1 0 0,-2-11 0 0,14-13 0 0,-13 23 1 0,2 1 5 0,-1 10-1 0,-11 32 1 0,-11 12-3 0,11 10-1 0,-22 1 0 0,11 10 3 0,-1 0-1 0,3-11-3 0,-2-10 2 0,11 10 0 0,0-21 4 0,0-11 0 0,20-1-3 0,3-21-1 0,10 0 0 0,-1-21 0 0,12-23-1 0,-1-10-6 0,12-12-12 0,-2 1-26 0,-20 11-7 0,-1 10 38 0,-32 23 5 0</inkml:trace>
  <inkml:trace contextRef="#ctx0" brushRef="#br0">9264 11353 53 0,'-12'10'31'0,"12"0"-45"0,0 12 0 0,0 11-2 0,-10-1 8 0,10 12 7 0,-11-22 3 0,11 10 7 0,0 1 7 0,0-22-3 0,11 0-9 0,11-11-1 0,10 0-2 0,1-22 0 0,10-11-5 0,-10-11-20 0,0 1-5 0,-12 0 15 0,12-1 12 0,0 1 2 0,-12-12 0 0,0 23 0 0,-9-23-7 0</inkml:trace>
  <inkml:trace contextRef="#ctx0" brushRef="#br0">9340 11167 121 0,'-33'0'55'0,"22"11"-73"0,32-11 0 0,2 21-18 0,-1 1-19 0,-2 22 18 0,3 32 32 0,-1 22 4 0,-11 0 1 0,-2 32-6 0</inkml:trace>
  <inkml:trace contextRef="#ctx0" brushRef="#br0">10503 12570 5 0,'0'0'1'0,"0"-11"-1"0,0 0 0 0,-11 0 0 0,0 0 0 0,1 11 1 0,-2 0 7 0,12-12 5 0,-10 2-7 0,10-1-1 0,0 1-3 0,10-12-3 0,2-11 1 0,-2 1 1 0,1 10-1 0,0 1 3 0,0 9 2 0,-11 12 1 0,0 12 2 0,-11 19-7 0,-21 3 2 0,10 9 1 0,-11 10-1 0,1-8 0 0,-13 20 0 0,3-11 0 0,-2 1 1 0,0 10-1 0,1-22-2 0,0 12-1 0,10-12 0 0,0-10 0 0,12-10-1 0,10-3-4 0,-11-9-10 0,22 0-8 0,-11-11-6 0,11 0 17 0,11 0 6 0</inkml:trace>
  <inkml:trace contextRef="#ctx0" brushRef="#br0">10003 12754 14 0,'0'0'21'0,"0"0"8"0,22 0-12 0,-11 0-15 0,10 11-2 0,-21-11-1 0,0 11-2 0,0 11 0 0,-21 21 0 0,-12 1 2 0,11-1 1 0,-11 12 3 0,12-12 2 0,-1-9 0 0,10-3-4 0,2 3-2 0,10-24 0 0,0 11-1 0,10-21-1 0,13 0 2 0,9-21 1 0,12-1 1 0,0-10-2 0,-2 11 0 0,14-13-2 0,-24 3-2 0,11 8-13 0,-32 12-16 0,0 11 23 0,-11 0 5 0</inkml:trace>
  <inkml:trace contextRef="#ctx0" brushRef="#br0">8045 11493 7 0,'12'-22'0'0,"-1"-10"1"0,-2-1 5 0,3 11 2 0,9 1 0 0,-21 11-2 0,12 10-2 0,-24 0 2 0,2 10-4 0,-22 22 0 0,-1 1-1 0,-11 22 0 0,0-1 0 0,-21 11 1 0,11 11 0 0,0-12 0 0,11-19 0 0,-1 9-2 0,11-21 1 0,1 10-2 0,21-21 0 0,-1-11-1 0,2 0-4 0,-1-1 0 0,11 1 0 0,0-11-5 0,11 0-6 0,-1 0 11 0,13 0 5 0,-23-11-4 0</inkml:trace>
  <inkml:trace contextRef="#ctx0" brushRef="#br0">7534 11830 19 0,'-10'0'32'0,"-1"-11"-21"0,11-1-10 0,0 3-1 0,0-2-1 0,11 11 0 0,-11 0 0 0,0 0 0 0,-11 11 2 0,-1 10 2 0,-9 12 1 0,0-11 0 0,-2 21-1 0,13 1-2 0,-1-1-1 0,-1 1 0 0,12-12 0 0,-10 1-1 0,10-11 2 0,0-1-1 0,0 1 0 0,0-11 3 0,0-11 0 0,10 0 4 0,13-11 0 0,20-22-3 0,1-10-4 0,0-11 0 0,-2 10-3 0,3 11 0 0,-25 1-3 0,3 21 0 0,-12 11 0 0,-11 0-2 0,0 22-5 0,-11 21-8 0,-12 12-2 0,-8-1 19 0,9 11-2 0</inkml:trace>
  <inkml:trace contextRef="#ctx0" brushRef="#br0">17288 6752 7 0,'0'0'-1'0,"-22"-11"1"0,0-21-6 0</inkml:trace>
  <inkml:trace contextRef="#ctx0" brushRef="#br0">17136 6796 13 0,'0'0'0'0,"0"0"26"0,11 0-24 0,-11 0 1 0,10-11 5 0,12-11-3 0,11 0-2 0,-11-21-1 0,21-11-2 0,22-23 1 0,-10 2 0 0,-1 10 0 0,0 0 5 0,1-12 4 0,10-9-1 0,0-2-1 0,0-10-5 0,0 11-4 0,-10 0 2 0,0 11-1 0,-12 21-1 0,-10 23-2 0,-23 9-9 0,2 13-18 0,-2 10-8 0,-20 0 28 0,-12 22 3 0</inkml:trace>
  <inkml:trace contextRef="#ctx0" brushRef="#br0">17374 6720 9 0,'0'0'3'0,"0"11"3"0,-10 10-8 0,10-10 3 0,0 11-1 0,-11-11 2 0,11 0 2 0,-11 0 0 0,11-1 0 0,11 1-1 0,0 0-1 0,11 0 0 0,21 0 1 0,12-11-1 0,-2-11-1 0,12 0-2 0,23 11 1 0,-23-11-1 0,12 11 0 0,-12 22 0 0,0 0 2 0,1 0 0 0,-1-1-2 0,-22 1 2 0,1-11-2 0,-12 0 0 0,12 0-9 0,-22-11-8 0,-12 0 12 0</inkml:trace>
  <inkml:trace contextRef="#ctx0" brushRef="#br0">17570 7264 55 0,'0'0'41'0,"12"10"-37"0,41 11-4 0,12 2 1 0,12-2-2 0,10-10 1 0,-1-1-1 0,24 2-2 0,-12 10-3 0,-11 0 0 0,-1 10 4 0,-9 1 1 0,-12-1 2 0,1 12 1 0,-12-11 0 0,0-1-1 0,-10-10-2 0,-1 0-16 0,-10-11-28 0,0-11 27 0,-12-22 12 0</inkml:trace>
  <inkml:trace contextRef="#ctx0" brushRef="#br0">18364 5132 40 0,'0'0'15'0,"-10"-11"-3"0,10 11-18 0,0-11 6 0,0 22 0 0,0-11-1 0,-11 22-2 0,11 11-3 0,-12 10 1 0,12 12 0 0,-10 10 2 0,-1-33 2 0,-1 12 2 0,12-22 0 0,0-11 1 0,-10-11 1 0,10 0-4 0,-10-21-7 0,10-2-6 0,-12-19 9 0,24-14 3 0,-12 13 1 0,10-12 1 0,0 12 1 0,2-1 1 0,-12 23 2 0,11 10 0 0,-11 0 1 0,10 11-2 0,2 0-3 0,-1 11-1 0,10 10 0 0,0 1 0 0,12 11 1 0,11-11-1 0,-23-1 1 0,12-10 1 0,-21 0 4 0,8 0 4 0,-20-11-1 0,0 11-1 0,0-11-4 0,-20 11-4 0,-25 0-8 0,3-11-2 0,9 10-1 0,0 1-1 0,1 0 5 0,9 11 8 0,2 12 0 0,-1-3-1 0,22 13 1 0,-10-1-6 0</inkml:trace>
  <inkml:trace contextRef="#ctx0" brushRef="#br0">18593 6143 7 0,'-11'0'6'0,"0"-9"-4"0,11 9 5 0,-12-12 4 0,12 12-6 0,0 0-3 0,0 0-4 0,0 12-2 0,12 19 2 0,-12 13-1 0,11 11 2 0,-11-12-1 0,11 12 1 0,-11-13 1 0,11-19 1 0,-11-2-1 0,0-11 0 0,0-10-1 0,0 0-3 0,-11-21-3 0,11-12 3 0,-22 1 2 0,10-1 2 0,12-9 0 0,-10-14 1 0,10 2 1 0,10-11-1 0,13 21 1 0,-1-10 0 0,0 21 0 0,-1 1-1 0,11 10-1 0,-9 0 2 0,-2 11 1 0,-10 11-1 0,-1 11 1 0,-10 11-2 0,-10 10 0 0,-1 12 1 0,-10-1 1 0,-2-10 2 0,13 0-3 0,10-21-1 0,0-3-1 0,10-9-1 0,2 0 0 0,9 11-1 0,1-11-1 0,0-11 2 0,-11 11 1 0,-1 0 3 0,2 11 2 0,-12 0 2 0,0 0 1 0,0 0-4 0,-12 11-2 0,-9-1 0 0,-1 1-1 0,-10 0-1 0,9 1 0 0,2-13 1 0,-1 11-1 0,0-10-1 0,1-11-17 0,-1 0-21 0,0-11 34 0,22 0-1 0</inkml:trace>
  <inkml:trace contextRef="#ctx0" brushRef="#br0">19060 7590 5 0,'0'0'2'0,"10"-22"6"0,-10-11 8 0,12 11 13 0,-1-10-11 0,-11 10-12 0,-11-12-4 0,-1 3-1 0,2 9 0 0,-11-11-2 0,-13 23-3 0,13 10-1 0,-11 0 2 0,-1 10 4 0,21 11 1 0,-8-9 2 0,20 21-1 0,0-1-3 0,0 1 0 0,32 10 0 0,1-21-1 0,10 0 1 0,12 0-1 0,-1-22-1 0,0-11-6 0,11-11-23 0,-21-11-3 0,-11-21 31 0,-22 43-2 0</inkml:trace>
  <inkml:trace contextRef="#ctx0" brushRef="#br0">15298 5904 7 0,'0'0'0'0,"0"-22"0"0,0 22 1 0,0-10 3 0,-11 10 0 0,11 0-1 0,-11 0-1 0,1 10-1 0,-1 12 0 0,-1 11-1 0,2-1 0 0,-1 12 1 0,-1-11-2 0,24-1 1 0,-1-10 0 0,-1 12 0 0,23-3 0 0,-11 3 0 0,11-13 0 0,9-11 0 0,13-10 0 0,-11 0 0 0,0-10 1 0,-2-11-1 0,-9-2 1 0,0-10 2 0,-11 1 1 0,-12-12-1 0,2-10 0 0,-12 0-2 0,0-12 0 0,-22 12-1 0,-10 0 0 0,-1 21-2 0,-43-11-1 0,32 44 3 0,1 10 0 0,-11 13 0 0,-2 31-1 0,24 1 0 0,-1-1-3 0,0 11-6 0,23 1-1 0,0-1 9 0,10-43-4 0</inkml:trace>
  <inkml:trace contextRef="#ctx0" brushRef="#br0">15320 5839 8 0,'0'0'0'0,"0"-11"0"0,0 0 0 0,0 0 1 0,0 0-1 0,11 1 1 0,-11 10 0 0,0-11-1 0,0 11 1 0,0 0 1 0,0 11-1 0,0-11-1 0,0 0 1 0,0 0 0 0,0 0-1 0,10 0 0 0,-20 0 9 0,10 0-1 0,-11 10-2 0,11-10-4 0,-12 0-2 0,12 0 0 0,0 11 0 0,-10-11 0 0,10 11-1 0,0-11 1 0,0 0 0 0,-11 11 0 0,11-11 1 0,0 0 1 0,0 0 3 0,0 0 0 0,-11 0-1 0,11 0-3 0,0 0-1 0,0 0-1 0,11 0 1 0,-11 0 0 0,0 0 0 0,11 0 2 0,-11 0-2 0,0 11-1 0,0-11-6 0,10 22-15 0,-10-22 1 0,12 21 19 0,-12-21-5 0</inkml:trace>
  <inkml:trace contextRef="#ctx0" brushRef="#br0">15298 5882 31 0,'0'0'0'0,"-22"-21"27"0,22 10-26 0,0 11-2 0,0 0 1 0,0 0 0 0,0 0 0 0,11 0-2 0,0 11-1 0,-1 21 3 0,13 12 2 0,-1-1 1 0,10 12 2 0,1-1 0 0,0-9-2 0,-1 8-1 0,11-20-1 0,-11-12-1 0,1 12 0 0,0-22 0 0,-11 11 2 0,0-12-1 0,-11 1 1 0,-1 0-1 0,-10-11 0 0,0 11 0 0,0-11-1 0,12 0-4 0,-12 0-15 0,0-22-16 0,0 1 18 0,-12-12 10 0</inkml:trace>
  <inkml:trace contextRef="#ctx0" brushRef="#br0">15635 5839 17 0,'0'0'17'0,"-11"-11"-19"0,22 11 0 0,-11 0 2 0,0 11 10 0,-21 0-6 0,10 11 2 0,-22 10 3 0,11 1-2 0,0-1-2 0,1 1-3 0,-12 0 0 0,12-1-2 0,-2-10 0 0,1 0 1 0,-11 1-1 0,13-3 0 0,-2-9 1 0,-1 11-1 0,13-10 0 0,-12-2-1 0,22-10-1 0,-10 0-16 0,10 0-12 0,10 11 11 0,1-11 12 0</inkml:trace>
  <inkml:trace contextRef="#ctx0" brushRef="#br0">25737 6492 7 0,'0'0'0'0,"0"0"-1"0,0 0-5 0</inkml:trace>
  <inkml:trace contextRef="#ctx0" brushRef="#br0">25671 6427 84 0,'0'10'28'0,"0"-10"-17"0,11 0-23 0,-11 0-13 0,0-10 15 0,0-13 3 0,0 12-5 0,10-10-24 0,-10-12 21 0,-10 1 9 0</inkml:trace>
  <inkml:trace contextRef="#ctx0" brushRef="#br0">25128 6274 97 0,'0'0'0'0,"0"11"29"0,-22-11-45 0,11-11-36 0,-11 11 18 0,22-22 31 0,-10 0-7 0,-12-9 3 0,11 8 3 0</inkml:trace>
  <inkml:trace contextRef="#ctx0" brushRef="#br0">25748 7155 255 0,'0'0'0'0</inkml:trace>
  <inkml:trace contextRef="#ctx0" brushRef="#br0">26846 6872 255 0,'0'0'0'0</inkml:trace>
  <inkml:trace contextRef="#ctx0" brushRef="#br0">26563 7155 255 0,'-33'0'0'0,"-44"0"0"0,-117 0 0 0,-57 21 0 0,-53 12 0 0,-33 32 0 0,-11 33 0 0,22 11 0 0,326-109 0 0</inkml:trace>
  <inkml:trace contextRef="#ctx0" brushRef="#br0">26203 4653 255 0</inkml:trace>
</inkml:ink>
</file>

<file path=ppt/ink/ink31.xml><?xml version="1.0" encoding="utf-8"?>
<inkml:ink xmlns:inkml="http://www.w3.org/2003/InkML">
  <inkml:definitions>
    <inkml:context xml:id="ctx0">
      <inkml:inkSource xml:id="inkSrc0">
        <inkml:traceFormat>
          <inkml:channel name="X" type="integer" min="-10000" max="10000" units="dev"/>
          <inkml:channel name="Y" type="integer" min="-10000" max="10000" units="dev"/>
          <inkml:channel name="F" type="integer" max="255" units="dev"/>
          <inkml:channel name="T" type="integer" units="dev"/>
        </inkml:traceFormat>
        <inkml:channelProperties>
          <inkml:channelProperty channel="X" name="resolution" value="1" units="1/dev"/>
          <inkml:channelProperty channel="Y" name="resolution" value="1" units="1/dev"/>
          <inkml:channelProperty channel="F" name="resolution" value="1" units="1/dev"/>
          <inkml:channelProperty channel="T" name="resolution" value="0" units="1/dev"/>
        </inkml:channelProperties>
      </inkml:inkSource>
    </inkml:context>
    <inkml:brush xml:id="br0">
      <inkml:brushProperty name="width" value="0.05292" units="cm"/>
      <inkml:brushProperty name="height" value="0.05292" units="cm"/>
      <inkml:brushProperty name="color" value="#FF0000"/>
      <inkml:brushProperty name="antiAliased" value="0"/>
    </inkml:brush>
  </inkml:definitions>
  <inkml:trace contextRef="#ctx0" brushRef="#br0">18429 5056 8 0,'0'-22'8'0,"0"11"-1"0,-10 1 1 0,10 10 5 0,0 0-3 0,0 0-2 0,0 10-4 0,0 12-3 0,0 11-1 0,10 10 0 0,2 1 0 0,-1-1 0 0,-11 1-1 0,0-1 1 0,0-10-1 0,0 1-2 0,-11-14-5 0,-1 2-8 0,12 1-2 0,-10-23 7 0,10 0 9 0,10-23 2 0,-10 12-7 0</inkml:trace>
  <inkml:trace contextRef="#ctx0" brushRef="#br0">18593 5121 8 0,'0'-11'2'0,"0"-10"-2"0,11-1 0 0,-1 11 1 0,-10-11 1 0,0 11 3 0,12 1 1 0,-24 20 0 0,12 12-5 0,0 22 1 0,-10-1-2 0,-1 1 1 0,0-12-1 0,11 1 0 0,0 0 0 0,0-23 0 0,0 1 0 0,0 0 0 0,-11 0 3 0,11-11 0 0,-12 0 2 0,2-11-2 0,0 0-1 0,-2-21-3 0,-9-1-1 0,9-10-2 0,12-23-1 0,12 1 1 0,9 11 0 0,1-12 2 0,11 23 3 0,-1 10-1 0,1 12 0 0,11-2 0 0,-23 23 0 0,1 0 2 0,0 23 1 0,-22-2 0 0,11 12 0 0,-22 0 2 0,-11-1-1 0,0 1 0 0,-11-1-2 0,1 1-1 0,-1-11-1 0,1-11-4 0,9 0-12 0,3-1-6 0,-2-10 15 0,11 0 0 0</inkml:trace>
  <inkml:trace contextRef="#ctx0" brushRef="#br0">19636 4665 26 0,'0'-22'21'0,"-10"-22"-4"0,-1 23-11 0,11 0 2 0,0 9-2 0,0 1-4 0,11 34-4 0,-1 19 0 0,2 35 0 0,8 53 0 0,-8 22 0 0,21 44 0 0,-22 21-1 0,10 12-1 0,-10 21 1 0,-11-11 0 0,0 22 3 0,0 42-1 0,0-84 1 0,0-12 1 0,0-44 0 0,-11-45 2 0,11-8-2 0,0-34 0 0,0-11-1 0,0-10-3 0,11-12-7 0,-1-21-17 0,-10-11 7 0,0-33 13 0</inkml:trace>
  <inkml:trace contextRef="#ctx0" brushRef="#br0">20333 4893 15 0,'-11'-12'26'0,"-1"2"-13"0,12 10-9 0,0-11 9 0,0 11-1 0,-10 0-4 0,10 0-6 0,0 11-3 0,0 11-2 0,0 31 2 0,0 3-2 0,0 9 0 0,0 0 1 0,-11-21 1 0,11-1 0 0,0-32 0 0,11 0-2 0,-11-11-1 0,10-11-4 0,-10-22 1 0,0-10-1 0,0-1 4 0,-10 12 3 0,-1-12 2 0,11 1 1 0,-12 10 0 0,2 11-1 0,10 1-1 0,0 10 1 0,10 0 0 0,2 11 0 0,-12 0-1 0,11 0 0 0,-1 0 1 0,2 0 1 0,-1 0 0 0,0 0 0 0,10-12-1 0,1-9-1 0,0 0 0 0,-11-2 1 0,-1 13-1 0,0-13 0 0,2 23 0 0,-12 0 0 0,0 23 0 0,0 21 1 0,0 10 1 0,11 22-2 0,0-11 0 0,10 11 0 0,-9-21 0 0,9-12 0 0,23-10-2 0,-12-22-5 0,-11 0-17 0,12-11 3 0,-10-33 19 0,-23 11-5 0</inkml:trace>
  <inkml:trace contextRef="#ctx0" brushRef="#br0">20756 5143 8 0,'0'0'0'0,"0"-11"1"0,0 0-2 0,0 0 0 0,0 1 1 0,-10-1 0 0,-1 11 0 0,11-11-7 0</inkml:trace>
  <inkml:trace contextRef="#ctx0" brushRef="#br0">20909 4676 13 0,'0'-23'20'0,"0"23"-15"0,11-10-5 0,0 10 2 0,-11 10 4 0,0 13 0 0,0 9-3 0,-22 12-4 0,11-1-1 0,-11 1 1 0,-10 10 1 0,9-1 0 0,2-8 1 0,-11-2 1 0,20-10 0 0,2-11 0 0,-1-11-2 0,-1-1 0 0,12-10 1 0,0 0-2 0,0-10 1 0,12-12-1 0,9-54-1 0,-9 32 1 0,-2 1 1 0,0-12 0 0,2 23 0 0,-12-1 1 0,11 21-1 0,-11-8 0 0,0 20 1 0,10 0 0 0,-10 0-1 0,12 20 0 0,-1 3 0 0,0 10 0 0,10-12-1 0,1 12 1 0,11 0-1 0,-12-1 1 0,12-10 0 0,0 0 0 0,-13-1 0 0,-8-10 1 0,-1 0 1 0,-11 0 2 0,0 0 2 0,-11 0 1 0,-1-11-3 0,-8 11-2 0,8-11 1 0,-21 0-3 0,12 0 0 0,0 0 0 0,-12 11-2 0,11-1-2 0,11 1-5 0,-10 0-12 0,21 0-7 0,0-11 16 0,0 11 11 0,0-11-6 0</inkml:trace>
  <inkml:trace contextRef="#ctx0" brushRef="#br0">21549 4828 9 0,'0'0'0'0,"0"-12"18"0,0 2-16 0,0-13 0 0,-9 3 5 0,-2-2 1 0,-1-1-4 0,-9 2-3 0,9 11-2 0,-9-1-1 0,10 11 1 0,-22 11 1 0,1 10-1 0,-1 23 2 0,-10-13 0 0,-1 14 0 0,23-2 0 0,-12 1-1 0,12 10 0 0,10-21 4 0,22-1 3 0,10 1 0 0,33-22 2 0,12 0-5 0,-1-11-2 0,11 0-4 0,-21 0-15 0,-12-11-35 0,-21 11 46 0,-22-11 0 0</inkml:trace>
  <inkml:trace contextRef="#ctx0" brushRef="#br0">13264 6089 18 0,'0'0'19'0,"-32"-11"-7"0,11 0-11 0,-1 0 3 0,11 11 2 0,-23 0-5 0,14 0-1 0,-2 22 0 0,-11 11-1 0,11 10 0 0,-11 33 0 0,0 11 0 0,13 0 1 0,-2 1 0 0,11 8-1 0,22-8 0 0,31-12 0 0,14-32 1 0,20-22 0 0,10-22 0 0,2-22-1 0,10-22 1 0,-23-10 3 0,-10-11 2 0,-10-11 2 0,-22-1 1 0,-11 1 2 0,-12 11 2 0,-31 0 1 0,-23 21-5 0,-21-10-6 0,0 21-7 0,-11 12-2 0,-1 10-5 0,12 11-10 0,11 11-19 0,10 10 15 0,12 12 25 0,21-22-6 0</inkml:trace>
  <inkml:trace contextRef="#ctx0" brushRef="#br0">13058 6230 21 0,'-11'0'19'0,"11"0"-11"0,11 0-6 0,-11 0 6 0,11 11-5 0,-1-11-2 0,2 11-1 0,-1-11-1 0,21 12 1 0,-10-2-1 0,11 23 1 0,0-12-1 0,-1 23 1 0,-10-23 0 0,-1 13 0 0,1-24 0 0,-12 11 0 0,2-9 0 0,-12-2 0 0,11-10 0 0,-11 0 0 0,0 0 0 0,0-10 1 0,0 10-2 0,-11 0-2 0,11 0-6 0,0 0-16 0,0 0 10 0,-12-12 8 0</inkml:trace>
  <inkml:trace contextRef="#ctx0" brushRef="#br0">13417 6230 25 0,'-11'0'12'0,"-1"-10"5"0,3 20-19 0,9 1 3 0,-23 12 2 0,-20 10 0 0,0-2-2 0,-1 24-1 0,-10-11-1 0,0 21-1 0,-1-11-3 0,12-12-6 0,10 3-7 0,11-25 8 0,22-8 4 0,0-1 6 0,10-11-1 0,13-23-5 0</inkml:trace>
  <inkml:trace contextRef="#ctx0" brushRef="#br0">13482 6100 20 0,'-32'11'18'0,"-24"21"-7"0,36-10-10 0,8 0 1 0,12-22 0 0,12-22-1 0,41-21-2 0,12-12-2 0,23-21-4 0,9-11-2 0,13 0 7 0,-12 0 3 0,-12 10 1 0,1 2 0 0,1 10-2 0,-23 10 0 0,-11 24-4 0,-10 8-13 0,-22 12 7 0,-22 33 10 0,0 0-7 0</inkml:trace>
  <inkml:trace contextRef="#ctx0" brushRef="#br0">13635 6535 33 0,'0'0'0'0,"-33"11"46"0,11 0-43 0,22-1-2 0,0 1 0 0,10 11-1 0,13 0 0 0,19 9 0 0,13 3-1 0,22-1-3 0,-1 21 3 0,22 0-1 0,-1 12-1 0,1-1-3 0,-1-11 2 0,1 12 0 0,-10-23-3 0,-13 0-12 0,-20-9-4 0,-11-3 19 0,-23-9 4 0,-9-22-6 0</inkml:trace>
  <inkml:trace contextRef="#ctx0" brushRef="#br0">12851 6839 56 0,'-10'0'34'0,"-13"22"-27"0,2 22-8 0,-11-1 1 0,-12 11 0 0,-11 1-1 0,-20 22 0 0,-1-12-1 0,-1 10 0 0,2 1 1 0,9-1-1 0,12 3-1 0,-11 9-10 0,32-22-15 0,10-22-3 0,13-10 26 0,0-11-2 0</inkml:trace>
  <inkml:trace contextRef="#ctx0" brushRef="#br0">11427 7840 8 0,'0'0'0'0,"0"-11"0"0,11 0-1 0,11-11 1 0,-1 0 1 0,2 1-2 0,-14-12 2 0,3 11-1 0,-1 1 3 0,-1 10 3 0,-10 0 5 0,-10 11-4 0,10 11-5 0,-11 10-2 0,-1 23 0 0,3 10 0 0,9 22 0 0,32-10 0 0,1-1 0 0,42 0-1 0,-31-43 1 0,-23-11 0 0,34-1 1 0,22-10 2 0,-12-10 3 0,-12-23 2 0,3-10 1 0,-24-12-2 0,-10 1-3 0,-11-11-2 0,-22 10-1 0,-22 1-4 0,-11 0 1 0,-21 10 3 0,0 1 2 0,11 32 0 0,0 0-2 0,9 22-4 0,-8 21-6 0,8 34-12 0,3 21-9 0,-2 10 20 0,0 1 3 0</inkml:trace>
  <inkml:trace contextRef="#ctx0" brushRef="#br0">14624 7046 8 0,'0'0'0'0,"-11"0"18"0,11 11-17 0,0 11 0 0,0-1 2 0,0 23 1 0,0-1-2 0,11 12-2 0,11 10-1 0,-1-12 0 0,11-8 0 0,13-13 0 0,-2-21 0 0,12 0 3 0,-12-22 8 0,12-21 13 0,-23-24-3 0,1-9-8 0,9-21-4 0,-42 11-6 0,-10 10-2 0,-44-2-8 0,-34 13-10 0,-10 32-10 0,-32 22-12 0,-43 55 31 0,86-12 3 0</inkml:trace>
  <inkml:trace contextRef="#ctx0" brushRef="#br0">12047 8079 10 0,'-11'0'7'0,"-1"0"-6"0,12 0-7 0,-9 21 5 0,9 1 1 0,-11 11 0 0,-1 0 0 0,2 21 0 0,10-11 0 0,-11 12 0 0,11-1 0 0,0-10 1 0,-12-23 1 0,12 1-2 0,0-11 0 0,0-11-1 0,0-11-1 0,12-21 1 0,-1-23 0 0,-1-10 0 0,13 11 1 0,-14-12 0 0,3 12 1 0,9 10 0 0,-9 12 0 0,-1 22 0 0,-1 10-1 0,12 0 1 0,0 31-1 0,-1 3 0 0,13-3 1 0,-13 3-1 0,23-13 0 0,-23 1 1 0,11-11 1 0,-20 0 3 0,9-11 4 0,-21 0 1 0,0 0 1 0,-21-11-2 0,-1 11-6 0,-21 11-2 0,-12 0-3 0,11-1 1 0,11 12 0 0,1-11-4 0,11 22-7 0,9 10-8 0,2-21 4 0,20 11 14 0,23-23-4 0</inkml:trace>
  <inkml:trace contextRef="#ctx0" brushRef="#br0">14776 7590 39 0,'0'0'54'0,"0"0"-57"0,0 0-8 0,11 21 10 0,-11 1-2 0,10 11-8 0,2 10-3 0,-12-21 7 0,0 11 6 0,0-1 2 0,0-10 3 0,-12-11 1 0,12-11 0 0,-10 0 0 0,10-22-2 0,0-11-5 0,0-10-3 0,22-1 0 0,-1-10 0 0,11 11 4 0,1 10 1 0,12 0 1 0,-13 12-1 0,11-1 0 0,-11 11 0 0,-9 0 0 0,-13 11 0 0,2 11-3 0,-12 0 2 0,-12 11 2 0,-9 10 0 0,-1 1 3 0,10-11-1 0,2-12 0 0,10 1-2 0,10 0 0 0,12 0 1 0,23-11-1 0,-13 11-1 0,12-11 0 0,-2 0 0 0,3 11 1 0,-34-11 2 0,-1 11 3 0,1 10 9 0,-32-10-3 0,-23 33-4 0,0-22-5 0,-22 10 0 0,-21-10-1 0,12 0-3 0,20-22-7 0,-10 0-32 0,22-22-13 0,0-32 47 0,21 21 0 0</inkml:trace>
  <inkml:trace contextRef="#ctx0" brushRef="#br0">14233 5121 10 0,'0'0'0'0,"-22"-21"16"0,11 21-13 0,-1 0 1 0,2 0-1 0,-1 21 1 0,-10 12-2 0,10 10-3 0,22 12 1 0,10-1-1 0,23 2-1 0,-2-25 0 0,24-9 0 0,-34-10 1 0,24-12 3 0,-14-23 5 0,-8-10 5 0,-3-10 3 0,-8-11 2 0,-12 10-5 0,-11 1-5 0,-22-1-6 0,-21 1-2 0,-12 21-2 0,11-11 0 0,1 22-3 0,0 0-2 0,10 11 0 0,-11 11-3 0,11 11-4 0,-9 0-6 0,19 10 1 0,13-10 16 0,10-11-2 0</inkml:trace>
  <inkml:trace contextRef="#ctx0" brushRef="#br0">15112 5197 8 0,'-20'-21'5'0,"-2"10"-3"0,-1-11 3 0,13-11 5 0,-12 1 0 0,1-1 1 0,-1 22-5 0,0 11-6 0,1 0-3 0,-23 44 0 0,12-1 1 0,-1 23 0 0,0-1 2 0,22 0-1 0,0-11 2 0,11 2 0 0,22-35 5 0,21 0-1 0,1-10 1 0,22-22-2 0,-12-10-3 0,-11 0-7 0,0-2-41 0,-20 12 36 0,-23 0 5 0</inkml:trace>
  <inkml:trace contextRef="#ctx0" brushRef="#br0">12470 7753 9 0,'0'0'0'0,"-20"0"1"0,8 0-1 0,2 0 4 0,-1 0 1 0,-1-11-1 0,12 11-2 0,0 0-2 0,0-11 0 0,0 11-1 0,12 22 0 0,-12 10 1 0,11 1 0 0,-11 21 0 0,10-10 0 0,-10-1-1 0,0 2 1 0,0-14-1 0,0-9 0 0,0-10-2 0,0-12-3 0,12 0 4 0,-12-34-7 0</inkml:trace>
  <inkml:trace contextRef="#ctx0" brushRef="#br0">12460 7611 13 0,'0'0'0'0,"0"11"2"0,22 0-3 0,-1 11 1 0,2-11 0 0,-13 10 0 0,1 1 0 0,0 11-1 0,-11-1 1 0,0 12 1 0,-11-11 0 0,-10-12 1 0,10 12 3 0,-11-11 1 0,11-10-2 0,-1-12-2 0,12 0-1 0,-10-12-1 0,0-10-1 0,-2-11-1 0,2 12 0 0,-1-12 1 0,-1 0 2 0,2 1-1 0,10-1 1 0,0-10-2 0,0 10 0 0,22 11 1 0,-1-10-1 0,1 21 0 0,0 0 1 0,-1 11-1 0,12 0 1 0,-11 0 0 0,11 11 1 0,-23 10-1 0,2 1 2 0,-2 0 1 0,-10 0 0 0,0-1 0 0,-10 12-2 0,-2-11-1 0,-9 0 0 0,-1-1-2 0,11-10-10 0,0 0-3 0,1 0 14 0,-1-11-8 0</inkml:trace>
  <inkml:trace contextRef="#ctx0" brushRef="#br0">12874 7698 64 0,'0'0'23'0,"-23"0"-6"0,23 11-22 0,12 0 3 0,-12 0-1 0,0 0-8 0,0 11-19 0,0-1-4 0,0 12 24 0,-12 0 9 0,12-1 1 0,-10-21-8 0</inkml:trace>
  <inkml:trace contextRef="#ctx0" brushRef="#br0">12874 7492 16 0,'-23'0'12'0,"13"11"-7"0,-1 10-5 0,11 1-1 0,11-11 1 0,-1 22-1 0,13-12-1 0,-14-10-1 0,14 0 1 0,-1 0 0 0,-11-11 2 0,-11 0 0 0,10 0 1 0,-20-11 2 0,10 0-1 0,-11-11-1 0,-1 1-4 0,12-12-4 0,-10-10 0 0,-1 10 5 0,11-12 1 0,0 14 1 0,0-3 1 0,0 13 2 0,0 11 2 0,11-1 0 0,-11 11-3 0,10 0-1 0,13 11-1 0,-13-1 0 0,12 1 0 0,0-1 0 0,-11 2 0 0,22-24 0 0,-23 2 0 0,1-1 1 0,0-10 1 0,-1 10 2 0,-10-1-1 0,-10 2 0 0,10 10-2 0,0 0-1 0,0 10 0 0,0 13 0 0,10 9-1 0,13 1 0 0,9 0 0 0,-10-1-1 0,0-21-1 0,11 0-2 0,-12 0-3 0,1-11-2 0,0 0 8 0,-11-22-5 0</inkml:trace>
  <inkml:trace contextRef="#ctx0" brushRef="#br0">13417 7122 22 0,'0'0'8'0,"-11"-11"0"0,11 11-12 0,0 23 3 0,-21-2-3 0,10 11 0 0,-11 11 1 0,-1 1 1 0,13 0 2 0,0-2 0 0,-2 3 1 0,12-25-1 0,0-8 0 0,0-1 0 0,0-11 0 0,0-11-1 0,0-10-5 0,0-1 2 0,12-12 2 0,-12 3 2 0,0-3 1 0,0 3-1 0,0-3 3 0,0 24 1 0,10-1-1 0,-10 1-2 0,10 10-1 0,13 10-2 0,-1 11 1 0,-2-9 0 0,3-2 1 0,-1 2 0 0,11-2 0 0,-13-10 1 0,13-10 0 0,-10-2 0 0,-12 12 0 0,-11-10 1 0,0 10 0 0,0 0 1 0,-22 10-2 0,0 23 0 0,-11-11 0 0,11 0-1 0,1 9 0 0,9-19-2 0,2 10-2 0,10-22-4 0,0 11 1 0,22-22 5 0,-1-23 2 0,-9 34-7 0</inkml:trace>
  <inkml:trace contextRef="#ctx0" brushRef="#br0">13830 6981 8 0,'0'0'0'0,"-10"-11"0"0,10 11 1 0,-12 0-1 0,-9 0 2 0,-1 22 2 0,-1 10 0 0,-19 1-1 0,19 10 1 0,-9 1-2 0,22-1-1 0,-1-10-1 0,22-11-2 0,-1-12-1 0,22-10 2 0,13 0-3 0,8-32-5 0,-8 11 7 0,-2-23-6 0</inkml:trace>
  <inkml:trace contextRef="#ctx0" brushRef="#br0">18093 5545 14 0,'0'0'0'0,"22"0"11"0,9 0-12 0,24 0 3 0,10-22 10 0,0 1-7 0,23 11-4 0,-1-13-1 0,11 2 1 0,10 0-1 0,22-13-1 0,0 12 0 0,2 1 0 0,9-12 0 0,12 0 2 0,-1 1-1 0,11 10 1 0,-22-11-1 0,11 12 2 0,1-12 5 0,-2 11 3 0,-9 1-4 0,-1 10-2 0,-11 0 0 0,23 0 0 0,-33 11-1 0,0 0-2 0,-23 0-2 0,1 0 1 0,-22 0-2 0,0 11 2 0,-10-11 1 0,-13-11-1 0,-8 0-2 0,-2 0-13 0,-10 0-13 0,-1 0 2 0,-22-10 21 0,-10 21-1 0</inkml:trace>
  <inkml:trace contextRef="#ctx0" brushRef="#br0">21680 4404 16 0,'-10'-22'13'0,"-13"-32"-9"0,13-1 5 0,-22 1 10 0,-1 10-4 0,-10 12 0 0,-12 10-6 0,-10 11-7 0,-11 11-5 0,0 11 0 0,-22 11 0 0,-11-1-1 0,-10 12 1 0,-12 0-3 0,12-1 0 0,-2 1 7 0,35-11 3 0,10 21-1 0,0-10-2 0,11 10-1 0,10 1 1 0,12 10 0 0,-2 11-1 0,24 12 0 0,-11 10-1 0,10 0 0 0,0-1-2 0,22 12 2 0,0-11 0 0,32-11 1 0,1-10-2 0,22-12 2 0,32 11 1 0,-22-43 0 0,55 11 3 0,-12-33-1 0,23-10 0 0,9-24-1 0,3 3 1 0,-3-25-2 0,-9 2-1 0,0-11-1 0,-12-12 1 0,-22 1 0 0,-9 0 2 0,-22-11 1 0,-24-1 2 0,-19 2 2 0,-23-1 0 0,-44 0-2 0,-21 0-3 0,-22 0-4 0,-33 11-11 0,-21 22-5 0,-1 21 1 0,2 22-9 0,-24 33-11 0,-11 54 26 0</inkml:trace>
</inkml:ink>
</file>

<file path=ppt/ink/ink32.xml><?xml version="1.0" encoding="utf-8"?>
<inkml:ink xmlns:inkml="http://www.w3.org/2003/InkML">
  <inkml:definitions>
    <inkml:context xml:id="ctx0">
      <inkml:inkSource xml:id="inkSrc0">
        <inkml:traceFormat>
          <inkml:channel name="X" type="integer" min="-10000" max="10000" units="dev"/>
          <inkml:channel name="Y" type="integer" min="-10000" max="10000" units="dev"/>
          <inkml:channel name="F" type="integer" max="255" units="dev"/>
          <inkml:channel name="T" type="integer" units="dev"/>
        </inkml:traceFormat>
        <inkml:channelProperties>
          <inkml:channelProperty channel="X" name="resolution" value="1" units="1/dev"/>
          <inkml:channelProperty channel="Y" name="resolution" value="1" units="1/dev"/>
          <inkml:channelProperty channel="F" name="resolution" value="1" units="1/dev"/>
          <inkml:channelProperty channel="T" name="resolution" value="0" units="1/dev"/>
        </inkml:channelProperties>
      </inkml:inkSource>
    </inkml:context>
    <inkml:brush xml:id="br0">
      <inkml:brushProperty name="width" value="0.05292" units="cm"/>
      <inkml:brushProperty name="height" value="0.05292" units="cm"/>
      <inkml:brushProperty name="color" value="#FF0000"/>
      <inkml:brushProperty name="antiAliased" value="0"/>
    </inkml:brush>
  </inkml:definitions>
  <inkml:trace contextRef="#ctx0" brushRef="#br0">16613 3338 22 0,'0'0'0'0,"-21"-33"19"0,-1 23-17 0,0-1 0 0,1 0 5 0,-12 0-1 0,1 0-2 0,-1-11-3 0,1 11-1 0,-12 11-2 0,1-10-1 0,-12 20 1 0,0 12 0 0,12 0 1 0,11 0 1 0,9-1-1 0,13-10 0 0,-1 0-3 0,32 0 2 0,12-11 0 0,11 11 1 0,9-11 0 0,3 11 0 0,-2 0 0 0,-32 10-1 0,-1 12 1 0,-21 21 1 0,0 1 1 0,-21-1 1 0,-1-10 4 0,-10-1-2 0,10-21 0 0,-11 1-1 0,1-3-2 0,-1-9-1 0,0-11 1 0,1 0-3 0,9-11-3 0,2 11-6 0,9-10-2 0,12 10 1 0,0-10 5 0,0 10 7 0,23-23-1 0,10 1-2 0,-23 11-1 0</inkml:trace>
  <inkml:trace contextRef="#ctx0" brushRef="#br0">16560 2751 24 0,'0'0'14'0,"0"-11"-16"0,0 0 2 0,20 11 4 0,-8 0 2 0,-12 0-2 0,11 33-3 0,-1 10-2 0,2 33 1 0,20 54-1 0,1-31-2 0,-12-1-7 0,23-22-4 0,-23-11 2 0,13-11 9 0,-13-21 2 0,-10-11-5 0</inkml:trace>
  <inkml:trace contextRef="#ctx0" brushRef="#br0">16646 3327 23 0,'0'0'0'0,"-33"11"25"0,23-11-27 0,-1 11 0 0,22-11 1 0,-1 0 2 0,23-11-4 0,11-11-4 0,0 1-7 0,-2-12 3 0,-8 11 9 0,-2 0 1 0,-21 12-5 0</inkml:trace>
  <inkml:trace contextRef="#ctx0" brushRef="#br0">16886 3132 42 0,'-23'9'39'0,"2"25"-41"0,21 9-1 0,0-10 3 0,0-11 0 0,0 0-1 0,0-1-10 0,21-10-9 0,-9 0 4 0,31-11 0 0,-21 0 11 0,-11 0 5 0,-1 0 1 0,2-22 1 0,-1 1 0 0,-11-23-1 0,0 1 0 0,0 10 2 0,0-1 3 0,-11 25 2 0,11 9-4 0,0 0 0 0,11 9 0 0,-11 14 0 0,10 10-1 0,12-1-2 0,0 1 0 0,-1 0-1 0,11-12 0 0,1-10-9 0,12-11-15 0,-2-22 11 0,-11-21 7 0</inkml:trace>
  <inkml:trace contextRef="#ctx0" brushRef="#br0">17342 2392 54 0,'0'0'19'0,"-10"0"-22"0,-1 11 0 0,11 22 3 0,0-1 0 0,0 23 1 0,0 10 0 0,11 11-1 0,21 11-3 0,-10 12-12 0,21 31-12 0,-33-44 11 0,2-20 14 0,-1-12 2 0,-11-43-6 0</inkml:trace>
  <inkml:trace contextRef="#ctx0" brushRef="#br0">17266 3164 28 0,'-10'0'20'0,"10"-11"-17"0,10-1-6 0,12 12 4 0,11-20 0 0,-1-2 1 0,1-11-3 0,20-10 0 0,-20 21-4 0,0-11-1 0,-1 1 3 0,-9-1 3 0,-1 11 1 0,-11 22 0 0,-2-10 1 0,-9 10 0 0,12 10-1 0,-1 12 0 0,-1 11-1 0,2 21 0 0,21-10 0 0,-13-12-3 0,14 1-3 0,-13-11-9 0,1-2 2 0,0-8 11 0,-11-12-3 0</inkml:trace>
  <inkml:trace contextRef="#ctx0" brushRef="#br0">17843 2675 63 0,'0'0'23'0,"-23"0"-11"0,23 0-18 0,0 11 5 0,0-11-1 0,12 0-21 0,-12 0-27 0,0 0 39 0,0 0 6 0</inkml:trace>
  <inkml:trace contextRef="#ctx0" brushRef="#br0">18081 2871 11 0,'0'0'0'0,"0"0"13"0,0-33-11 0,0 11 5 0,0 0 12 0,-10-10-5 0,-1 21-7 0,-11-11-3 0,0 11-3 0,12 11-3 0,-1 11-4 0,-11 0 2 0,-1 34 2 0,14-3 0 0,-14 23 1 0,23 1 1 0,32-13 0 0,1-19 2 0,22-13 0 0,11-11-7 0,-12 2-23 0,0-12 3 0,-33-33 18 0</inkml:trace>
  <inkml:trace contextRef="#ctx0" brushRef="#br0">16580 4557 8 0,'0'0'2'0,"23"-12"1"0,-13 1 3 0,23-11 7 0,-22 12 1 0,0-12 0 0,-1 11-7 0,-10-11-4 0,0 0-2 0,0-10-1 0,-21 10-2 0,-11-11-3 0,-1 1-3 0,1-12 5 0,-13-10 2 0,13 0 1 0,11 10 0 0,-12 10 3 0,11 14 1 0,0 9 0 0,1 11-2 0,10 22-1 0,0 21-2 0,-1 11 0 0,24 1 0 0,-1 10 0 0,11-21-2 0,0-12-1 0,21-21 1 0,0-11 3 0,-11 0 1 0,1-11 1 0,-11-21 1 0,0 10 2 0,-1-11 0 0,-9 1-2 0,-12-12-2 0,0-10 0 0,0-13 0 0,0-8-1 0,-12-11 0 0,12-2 0 0,-10 12 0 0,-1 33 0 0,11-1 2 0,-12 33-1 0,12 11-3 0,0 22-3 0,0 0 4 0,0 21 1 0,0 23-1 0,12-1 1 0,9-11-3 0,2-21-13 0,9 10-13 0,-10 1 16 0,11-13 13 0,-22-19-7 0</inkml:trace>
  <inkml:trace contextRef="#ctx0" brushRef="#br0">16875 3936 23 0,'0'0'11'0,"-12"0"3"0,12 0-19 0,12 0 6 0,-12 33 0 0,-12-1 0 0,12 1-1 0,0 0-1 0,23-1-2 0,-1-10-1 0,-12-11-1 0,12-11 1 0,11-11 4 0,-12-22 0 0,1 12 1 0,-12-23-1 0,2-10 0 0,-1 10 0 0,-1 12 2 0,-10-1 1 0,12 11 1 0,-1 11 4 0,-11 11-1 0,0 0-4 0,0 23-4 0,9 8 0 0,-9 13-1 0,0 11-1 0,12 10-1 0,9 0-1 0,2 0 0 0,-1 33 3 0,10 0 1 0,-10-11 2 0,-1 0-1 0,1-10 0 0,-11-12 1 0,-11 11 2 0,0-23 1 0,-33-9 0 0,1 0 2 0,-11-12-1 0,-2-10-2 0,3-11 1 0,-2-22-4 0,0-1-7 0,1-19-6 0,10-24-4 0,1 1 0 0,9-22 13 0,13-1-2 0</inkml:trace>
  <inkml:trace contextRef="#ctx0" brushRef="#br0">17309 3708 31 0,'-10'0'21'0,"-1"0"-21"0,11 12-2 0,-11-2 4 0,0 22 4 0,1 1-4 0,10 10-3 0,0-10 0 0,0 21-2 0,10-10-2 0,1-12-2 0,0 1 0 0,-11-22 5 0,0 0 3 0,0-11 1 0,0 0 0 0,0-11-3 0,0-23-2 0,11 3 2 0,-1-13 1 0,2 1-1 0,-1 0 2 0,10 20 0 0,0 2 2 0,-9 10 3 0,9 11-2 0,-9 11-2 0,-2 10-2 0,12 2 1 0,-1 20-2 0,-9-21 0 0,9-1-9 0,1 1-12 0,0-11 11 0,-1 0 10 0,-9-11-4 0</inkml:trace>
  <inkml:trace contextRef="#ctx0" brushRef="#br0">17734 3621 19 0,'-11'0'19'0,"0"0"-20"0,11 0 1 0,0 0 3 0,-22 11 2 0,12 0-3 0,-12 21-3 0,11 13 1 0,-11-3-1 0,22 2 0 0,0 0-1 0,0-23 0 0,0 1-1 0,10 0-3 0,13-22-3 0,9-11 4 0,-10-22 2 0,0 0 0 0,-11 11 3 0,-1-21 2 0,2 10 3 0,-12 13 7 0,0 8 5 0,0 12-4 0,-12 0-11 0,12 12-2 0,0 8 0 0,0 13-1 0,0-11-2 0,0 10-3 0,12 1-12 0,9-22-5 0,-10-1 18 0,0-10-1 0</inkml:trace>
  <inkml:trace contextRef="#ctx0" brushRef="#br0">17962 3566 56 0,'0'0'28'0,"-12"0"-40"0,24 0 6 0,-12 11 9 0,0 0 2 0,-12 22-4 0,12-11-1 0,0 21-1 0,12-9-1 0,-1-3 1 0,11 3-1 0,-1-3-2 0,-9-20-2 0,-2-11-1 0,0 0 3 0,2 0 2 0,-1-21 2 0,-1 0 0 0,2-2 2 0,-1-19 0 0,0-3 3 0,-1 2 1 0,11-12-2 0,-9 23-2 0,-1 21 0 0,-11 0 1 0,11 22 0 0,-11 21-4 0,0 12 1 0,0-1 0 0,0-10-1 0,11 1 1 0,-1-14 0 0,1-9-2 0,10 0 1 0,-9-11-1 0,9-11-2 0,1-10 1 0,-12-1 2 0,2-22 1 0,-1 23 1 0,-1-12 1 0,-10 0 1 0,12 22 1 0,-12-10 0 0,11 10-1 0,-11 11 0 0,0 0-1 0,10 0-2 0,-10 0-2 0,11 11 1 0,0 1 0 0,-1 8 0 0,2 2 1 0,-12 0 0 0,11 0 0 0,11-1-1 0,-11-10 2 0,-2 0-3 0,14 11 2 0,20-22-3 0,-31 12 0 0,8-12 2 0,-8 0 1 0,10 10-3 0,-22-10-20 0,11 0-9 0,-11-10 27 0,-11 10 0 0</inkml:trace>
  <inkml:trace contextRef="#ctx0" brushRef="#br0">18539 3251 68 0,'0'0'33'0,"-12"0"-56"0,12 0 0 0,0 11 18 0,-10 11-11 0,-1-1-7 0,-1 12 12 0</inkml:trace>
  <inkml:trace contextRef="#ctx0" brushRef="#br0">18702 3490 22 0,'0'0'33'0,"-11"-21"-22"0,-1 10-3 0,12 0-2 0,-10 11-4 0,-1-11-1 0,11 0-3 0,0 11-3 0,-11 11-5 0,11 11 1 0,0 21 3 0,11 1-3 0,-11 10-3 0,0 0 0 0,21-10 0 0,-21-21 12 0,12-23-6 0</inkml:trace>
  <inkml:trace contextRef="#ctx0" brushRef="#br0">19017 3316 35 0,'0'0'0'0,"-12"-11"27"0,2-10-29 0,10 10 3 0,-11-11 3 0,-1 22 0 0,3-11-1 0,-14 11-6 0,13 22-1 0,-13 21 1 0,13 1 2 0,-12 32 1 0,1-22 0 0,21-10 1 0,11-22-1 0,11-1 1 0,-2-10-1 0,13-11-3 0,11-11-6 0,0-10-11 0,10-23-1 0,1 1 17 0,-2-12-2 0</inkml:trace>
  <inkml:trace contextRef="#ctx0" brushRef="#br0">20039 3045 7 0,'0'-11'1'0,"0"-33"2"0,0 12 3 0,0-11 11 0,10-12-1 0,2-11-4 0,-1 1-4 0,-1 0-4 0,1 21-2 0,0 23-3 0,-1 10-2 0,2 33-1 0,-1 10 3 0,-1 23 1 0,13 10 0 0,9 11 0 0,1 32-1 0,-1-31-2 0,1-1-4 0,-11-22-2 0,0 1 1 0,-12-23 0 0,1-21-3 0,-11 11-1 0,0-22 10 0,-32-22 2 0,32 22-6 0</inkml:trace>
  <inkml:trace contextRef="#ctx0" brushRef="#br0">19941 2664 11 0,'0'0'0'0,"-12"0"11"0,12-22-15 0,23 11 3 0,-1-21 5 0,53-1 4 0,-20 33-6 0,0 11-1 0,-2 11-1 0,2 21 0 0,-12 12-1 0,-9-1 0 0,-3 11 0 0,-8-10-1 0,-1-1 1 0,-2 22 1 0,-20-43 1 0,-20 9 0 0,-13-8 0 0,-32 9 1 0,10-10-1 0,12-1-1 0,-2-21-2 0,13 0-8 0,11-11-2 0,9 0 10 0,2-11 2 0,10 11-6 0</inkml:trace>
  <inkml:trace contextRef="#ctx0" brushRef="#br0">20430 2620 20 0,'0'0'0'0,"-10"-10"31"0,-1-1-33 0,11 0 3 0,11-11 10 0,-1 11 2 0,0 0-10 0,13 11-6 0,-12 22-1 0,22 22 1 0,-12 32 2 0,11-11-1 0,-9 0 1 0,9 0-2 0,11-10-1 0,-11-11-9 0,-20-34-2 0,-12-10 9 0,21 21-9 0,-21-31 13 0,0-1-3 0</inkml:trace>
  <inkml:trace contextRef="#ctx0" brushRef="#br0">20865 2304 17 0,'0'0'10'0,"-10"0"5"0,10 12-20 0,0 21 6 0,0-1 5 0,0 12-2 0,0 10-2 0,0 11-2 0,21 1-1 0,-11-1-4 0,13-11-6 0,-1-21-6 0,-12 10 7 0,1-21 9 0,-11-22-4 0</inkml:trace>
  <inkml:trace contextRef="#ctx0" brushRef="#br0">20507 2805 88 0,'-12'0'29'0,"34"11"-60"0,11-11 34 0,-11-11-2 0,21-21-10 0,0-1-29 0,1 0 4 0,0 12 30 0,-12-1-1 0</inkml:trace>
  <inkml:trace contextRef="#ctx0" brushRef="#br0">21409 2327 12 0,'0'0'0'0,"10"-23"17"0,-10-8-18 0,0 9 4 0,0 10 9 0,0 2 2 0,-10-11-6 0,-1 21-6 0,-21-12-2 0,10 12-1 0,-23 43 0 0,13 12 2 0,11 0-1 0,9-1 0 0,12-11 0 0,0 1 0 0,23-11-1 0,-1-1-1 0,-2-10-1 0,25-11-4 0,-2-11-3 0,12-11-12 0,-23-11 7 0,1-10 13 0,-11-1-2 0</inkml:trace>
  <inkml:trace contextRef="#ctx0" brushRef="#br0">21594 2076 26 0,'0'0'28'0,"0"0"-29"0,0 0 3 0,11 23 3 0,-1-2-2 0,12 2-3 0,0 30 0 0,11 24-2 0,-1-23 1 0,-11 11 1 0,-9-11-2 0,10-10 1 0,-1-1-1 0,-11-10-1 0,-10-22 0 0,12 0-1 0,-12-11-1 0,-12 0-2 0,2-11-3 0,-22-33 5 0,-1 1 6 0,1-1 3 0,-1-21 3 0,22 0-1 0,-1 22 3 0,2-12-4 0,10-10-2 0,0 0-1 0,10 10-4 0,13 2-1 0,-13 19 2 0,24 3-1 0,-13 19-1 0,12-10 3 0,-11 22 2 0,-2 11 1 0,-8 12 1 0,-12 8-1 0,0 3 0 0,-22 8-2 0,-10 2-1 0,-12-1-8 0,0 12-24 0,-31-1 16 0,52-43 12 0</inkml:trace>
</inkml:ink>
</file>

<file path=ppt/ink/ink33.xml><?xml version="1.0" encoding="utf-8"?>
<inkml:ink xmlns:inkml="http://www.w3.org/2003/InkML">
  <inkml:definitions>
    <inkml:context xml:id="ctx0">
      <inkml:inkSource xml:id="inkSrc0">
        <inkml:traceFormat>
          <inkml:channel name="X" type="integer" min="-10000" max="10000" units="dev"/>
          <inkml:channel name="Y" type="integer" min="-10000" max="10000" units="dev"/>
          <inkml:channel name="F" type="integer" max="255" units="dev"/>
          <inkml:channel name="T" type="integer" units="dev"/>
        </inkml:traceFormat>
        <inkml:channelProperties>
          <inkml:channelProperty channel="X" name="resolution" value="1" units="1/dev"/>
          <inkml:channelProperty channel="Y" name="resolution" value="1" units="1/dev"/>
          <inkml:channelProperty channel="F" name="resolution" value="1" units="1/dev"/>
          <inkml:channelProperty channel="T" name="resolution" value="0" units="1/dev"/>
        </inkml:channelProperties>
      </inkml:inkSource>
    </inkml:context>
    <inkml:brush xml:id="br0">
      <inkml:brushProperty name="width" value="0.05292" units="cm"/>
      <inkml:brushProperty name="height" value="0.05292" units="cm"/>
      <inkml:brushProperty name="color" value="#FF0000"/>
      <inkml:brushProperty name="antiAliased" value="0"/>
    </inkml:brush>
  </inkml:definitions>
  <inkml:trace contextRef="#ctx0" brushRef="#br0">8057 6448 7 0,'-12'0'8'0,"2"-11"-3"0,-1 11-3 0,11-10-1 0,-12-2 1 0,2-10 1 0,-1 12-1 0,0 10 3 0,1-11 3 0,10 11-3 0,-11 0 2 0,11 0 2 0,-12 11-1 0,12-11-2 0,0 10-3 0,0-10-1 0,12 0-1 0,-1 0 1 0,10 0 1 0,-10 0-1 0,11 0 1 0,-1 0-1 0,2 0 0 0,-2 11 0 0,-10-11 0 0,11 11-2 0,0 1 1 0,-1-12 0 0,1 10 0 0,11-10 0 0,-11 0-1 0,10 0 1 0,1-10 1 0,-1 10 2 0,-11 0-1 0,12 0-1 0,-10 0 0 0,9 10 0 0,-10-10-2 0,11 0 2 0,-1 0-2 0,-10 0 1 0,11 0 0 0,-1-10-1 0,1 10 2 0,-12-12 0 0,1 12 1 0,0 0 0 0,-11 0 0 0,-1 0 1 0,2 12-3 0,-2-12 0 0,0 0-1 0,13 10 1 0,-13-10-1 0,13 0 1 0,-13 0-1 0,12 0 0 0,11-10 2 0,-11-2-1 0,-2 12-1 0,3-11 1 0,-1 11-1 0,11 0 0 0,-13 0 2 0,3 11-4 0,-1-11 2 0,10 0 0 0,-10 12 0 0,11-12 1 0,-1 0-1 0,1 0 0 0,0-12 0 0,-1 12 0 0,-11 0 0 0,12 0 0 0,-1 0 0 0,1 0 1 0,-10 0-1 0,9 12 0 0,1-12 0 0,-11 0-1 0,10 0 2 0,11 0-1 0,-11 0-1 0,13-12 1 0,-13 1 0 0,12 0 0 0,-2 11-1 0,-9 0 1 0,12 0 0 0,-13 0 1 0,1 0-1 0,-1 0 0 0,11 0 0 0,-10 0 0 0,11 0 1 0,0 0-1 0,10 0 0 0,-22 0 1 0,12-10-2 0,-22 10 1 0,10 0 1 0,12 0-1 0,-22 0 0 0,-2 0 0 0,14 10 1 0,-1-10-1 0,-12 0 0 0,11 0 1 0,-9 11 1 0,-2-11-1 0,12 0 1 0,-22-11 0 0,22 11-1 0,-24 0 1 0,24 0 0 0,-10-10-1 0,-1 10-2 0,-2 0 2 0,3 0-1 0,-1-11 1 0,0 11-2 0,9 0 3 0,-8-10-2 0,9 10 0 0,-10-12 0 0,0 1 1 0,11 0-1 0,-1 11 0 0,-11 0-1 0,2-11 3 0,-2 11-4 0,0 0 3 0,2 11-1 0,10-11-1 0,-12 0 2 0,12 0-2 0,-12 0 2 0,11 0-1 0,-9-11 0 0,9 11 0 0,1 0 0 0,-11 0 1 0,0 0-2 0,-1 0 2 0,1 0-1 0,11 0-1 0,-11 11 2 0,10-11-1 0,1 0 0 0,0 0 1 0,10 0-2 0,-10 0 1 0,-1 0 1 0,12-11 0 0,-13 11-1 0,14 0 0 0,-13 0 0 0,11 0 0 0,-10 0-1 0,-1 0 1 0,1 0-1 0,-1 0 2 0,1 11-1 0,0-11-1 0,-1 11 2 0,1-11-1 0,1 11-1 0,-3-11 2 0,14 0 0 0,-3 0-2 0,-9 0 1 0,11 0 1 0,0 12-1 0,-12-12 0 0,11 10-1 0,1 1 1 0,-11-1-1 0,10-10 1 0,0 11 0 0,1-11 1 0,-1 0 0 0,1 11-2 0,0-11 3 0,-2 0-3 0,3 0 0 0,-2 0 2 0,-10 12-2 0,10-2 2 0,-11 1-2 0,-9-11 1 0,-1 22 0 0,-2-22 0 0,3 10 0 0,-1 2-1 0,-12-12 0 0,13 0-1 0,-13 0 3 0,1 0-3 0,0 0 0 0,-11 0-13 0,0-12-39 0,-11 2-31 0,-33-45 72 0</inkml:trace>
  <inkml:trace contextRef="#ctx0" brushRef="#br0">18452 2446 7 0,'0'0'0'0,"-11"0"5"0,11 0-5 0,0-10 16 0,11 10-4 0,-2-11-3 0,3 11-5 0,-1 0-3 0,11 0 2 0,11-11 3 0,-1 11-2 0,11 0-1 0,1 0-2 0,0 0 0 0,-2 0-1 0,14-11 0 0,-2 11 0 0,11-11-1 0,11 0 1 0,-11 11 0 0,0 0 1 0,12 0 0 0,-1 0 1 0,-1 0-1 0,2 0 0 0,-1 0-1 0,11 0 0 0,0 0 0 0,-11-12 0 0,11-8 0 0,-1-2-1 0,2 11 1 0,-12-1 1 0,10 2-2 0,-8 10 2 0,9 0-1 0,9 0 0 0,-29 10-1 0,9-10 1 0,-11 12 0 0,10-12 0 0,-10 0 0 0,2 0 1 0,-2-12-1 0,0 12 0 0,-32-10 1 0,-13 10-1 0,25 0 0 0,-12 0 0 0,-13 0 0 0,3 0-2 0,-13 0-2 0,13 0-10 0,-23 10-19 0,0-10 14 0,0 12 18 0,-11-1-4 0</inkml:trace>
  <inkml:trace contextRef="#ctx0" brushRef="#br0">20430 9655 17 0,'0'0'12'0,"0"11"25"0,-10-11-40 0,10 0-4 0,0 0 4 0,0 11 3 0,0 0-1 0,10 12 0 0,-10 8 0 0,0 13 2 0,10 21-1 0,-10 0 1 0,0 1-1 0,12-1 0 0,-12-22-1 0,11 1-1 0,0-22-10 0,0-11-5 0,-11-1 5 0,0-10 10 0,-11 0 2 0,0-10-6 0</inkml:trace>
  <inkml:trace contextRef="#ctx0" brushRef="#br0">20235 9646 7 0,'0'0'0'0,"10"-34"6"0,2 1-1 0,8 1-2 0,13 10 1 0,1-11-2 0,-3 1-3 0,3 32 2 0,-23 0-1 0,21 0 1 0,-21 11 0 0,0 21 2 0,0 1-1 0,-11 10 0 0,0-10-3 0,-22 1 0 0,11-3 0 0,-1-9-2 0,2 0-3 0,0-11-4 0,-1-1 3 0,11-10 6 0,-11 0-5 0</inkml:trace>
  <inkml:trace contextRef="#ctx0" brushRef="#br0">20583 9449 12 0,'0'0'0'0,"10"0"50"0,-10 22-41 0,0-1 1 0,11 1-6 0,-11 0-4 0,0 0 1 0,11-1-2 0,-11 1-1 0,10 0-5 0,2-11-9 0,-1-11-11 0,-11 12 7 0,10-24 13 0,-10-21 6 0,0 33-4 0</inkml:trace>
  <inkml:trace contextRef="#ctx0" brushRef="#br0">20648 9199 72 0,'0'0'30'0,"-23"11"-8"0,23-11-60 0,0 0-5 0,23-22 14 0,-13-11 21 0,-10 22 2 0</inkml:trace>
  <inkml:trace contextRef="#ctx0" brushRef="#br0">20681 9416 13 0,'0'0'0'0,"-11"11"27"0,11-11-29 0,0 0-2 0,11 11 7 0,-2 0-1 0,3 11 1 0,-12-1-3 0,11 12 1 0,-1 0-1 0,2-1 1 0,9 1-1 0,-9-10 0 0,-2-14-1 0,12-9-1 0,-11 0 1 0,-11-21 1 0,10-12-2 0,2 0 1 0,-12-10 1 0,0 10 2 0,11 1 3 0,-11-1-2 0,11 11-1 0,-11 1-1 0,10 21 1 0,-10 0 2 0,0 0-1 0,11 21 0 0,-1 12-3 0,-10-11 0 0,12 10-1 0,-12-10-2 0,22 0-7 0,-11-11-5 0,-1 0 0 0,1-1 5 0,10-10 8 0,2-21 2 0,-13-1-6 0</inkml:trace>
  <inkml:trace contextRef="#ctx0" brushRef="#br0">21224 9165 31 0,'0'0'0'0,"0"0"85"0,0 0-87 0,-11 0 2 0,11 0-2 0,-11 12-3 0,1-1-3 0,-13 11-2 0,13 21 6 0,10 1 2 0,-11 10 3 0,-1 0 2 0,12-32 3 0,0 0 1 0,12-11-3 0,-12 0-2 0,11-22-3 0,-1 0-1 0,-10-11-2 0,12-10 3 0,-12-1 1 0,0 11 1 0,0 0 3 0,0 1-1 0,0-12 0 0,0 11-2 0,0 10-2 0,11 3-2 0,-1-2-1 0,12 11 0 0,0 11-2 0,22 10-1 0,-1 12 0 0,-10 10 2 0,10 12 2 0,-10 10 3 0,-1 0-2 0,1 0-3 0,-23 1 2 0,-10-1 5 0,-10-11 5 0,-23 0 6 0,11 1 4 0,-32 10-1 0,10-32-12 0,1-11-4 0,-11-11-5 0,-1-11-19 0,1-22-27 0,22 0 19 0,-1-11 30 0,21 23-3 0</inkml:trace>
  <inkml:trace contextRef="#ctx0" brushRef="#br0">20170 10830 6 0,'0'0'1'0,"0"0"4"0,0 0-1 0,0 0-1 0,0-11 1 0,0 11-1 0,9 0-1 0,-9 0 11 0,0 11-9 0,0-11-2 0,0 0-1 0,0 0 1 0,0 0 0 0,0 0 0 0,0-11 1 0,0 11 0 0,0 0-1 0,0-12-1 0,0 12-1 0,0 0 0 0,0 0 0 0,0-10 1 0,0 10-2 0,12 0-1 0,-12 0 0 0,0 0 2 0,11 0-2 0,-11 0-10 0,0 0-5 0,10 10-3 0,-10-10 18 0,0-10-4 0</inkml:trace>
  <inkml:trace contextRef="#ctx0" brushRef="#br0">20179 10460 14 0,'0'0'29'0,"0"11"-15"0,12 1-9 0,9-2 12 0,2 22 0 0,-1 12-5 0,-12 10-6 0,12 0-4 0,11 11-2 0,-11 0-1 0,9 0-4 0,-8 2-13 0,-1-13-4 0,-12-21 4 0,0-1 0 0,2-10 1 0,-12-11 8 0,-12 0 8 0,2-11 0 0,-22 0 1 0,21-11-6 0</inkml:trace>
  <inkml:trace contextRef="#ctx0" brushRef="#br0">20277 11004 7 0,'0'0'3'0,"-10"11"14"0,-12-11-3 0,22 11-10 0,-10-11-5 0,10 0-1 0,10-11 0 0,12-22-2 0,0 11-2 0,-1-21 0 0,2 21 4 0,-2-11 2 0,0 1 1 0,2 9 6 0,-12 13 2 0,0 10 0 0,-1-11-7 0,0 11-1 0,24 0-2 0,-23 0-3 0,11 11 2 0,10-1-1 0,-11 13 1 0,2-1 1 0,9-2 1 0,-22-8 0 0,13-1 1 0,-23 11 0 0,0-11 2 0,0 0 1 0,0-1 0 0,-11 1 0 0,-1 0-1 0,2-11 3 0,-12-11-1 0,12 0-2 0,-1-21-3 0,-1-13 0 0,12-8-3 0,0-1-4 0,0 10-2 0,12 0-3 0,-1 13-1 0,10-3-2 0,0 23 8 0,2 11 7 0,-1 0-6 0</inkml:trace>
  <inkml:trace contextRef="#ctx0" brushRef="#br0">20855 10656 18 0,'0'0'30'0,"-11"0"-28"0,0-33-10 0,-11 11 2 0,-1 2-4 0,3-3 2 0,-2 12 5 0,11 11 6 0,-1 0 0 0,2 22-1 0,-1 0-1 0,11 10-1 0,-12 1 0 0,12-1 0 0,0 12 0 0,0-11-1 0,12-12-1 0,-1 0 2 0,-1-9 1 0,13-1 4 0,-1-11 2 0,-12-11 0 0,23-11-2 0,-23 1-4 0,2-34-2 0,10 11-2 0,-12 1-1 0,-10 0 0 0,0 10 2 0,11 11 2 0,-11 11 1 0,0 0-1 0,10 11-1 0,-10 11-1 0,12 22 0 0,-1 0-1 0,0-1 0 0,10 12 1 0,-10-23-4 0,0 2-1 0,11-2 5 0,-11-21 2 0,-1 0-6 0</inkml:trace>
  <inkml:trace contextRef="#ctx0" brushRef="#br0">21104 10460 17 0,'0'0'21'0,"-10"-11"-2"0,-1 0-21 0,-1-9 0 0,2-3-2 0,-1 12-8 0,-1 0-2 0,3 22 7 0,-2 11 3 0,-1 21 2 0,2 12 3 0,10 10 5 0,0-11 3 0,0-10-5 0,22-12-3 0,-11-20-1 0,21-12 0 0,1-12 1 0,-1-10-2 0,1-9 1 0,-11-14 0 0,10 13 4 0,-11-23 2 0,2 12-2 0,-13-1-1 0,2 1 0 0,-12-1-2 0,0 1-2 0,-12 21-1 0,2 11 1 0,10 11 1 0,-11 0 1 0,11 0-2 0,-12 33-2 0,12 21 1 0,12-10 3 0,-1-12 0 0,11 1 1 0,21 0-2 0,-11-22-2 0,12-1-6 0,-11-10-11 0,-1-21 6 0,1-1 13 0,-33 11-5 0</inkml:trace>
  <inkml:trace contextRef="#ctx0" brushRef="#br0">21594 10210 28 0,'0'0'45'0,"-12"11"-8"0,2 0-43 0,20-11-4 0,2-11 6 0,9 11-2 0,1 0-3 0,11 0 5 0,-11 11 1 0,-11 11 2 0,10-1 4 0,-21 12 5 0,11-11 0 0,-11-12-2 0,0 1-2 0,0-11-2 0,0 0-3 0,0-21 2 0,-11-12 0 0,11 11 1 0,-10-21-1 0,10-1-2 0,-11 1-4 0,11-1-7 0,0 12-5 0,0 10-9 0,0-11 0 0,11 21 17 0,10 3 9 0,-11 9-6 0</inkml:trace>
  <inkml:trace contextRef="#ctx0" brushRef="#br0">21888 10069 7 0,'0'11'7'0,"10"-11"10"0,1 10-2 0,0-10-1 0,-11 0-2 0,0 0 6 0,0 0-17 0,-11 11-2 0,0 11-2 0,11-11-3 0,22 0 0 0,-12 11 0 0,13-22 3 0,-1 0 1 0,10 0 2 0,-11-22 2 0,2 11 0 0,-13 11-2 0,12-33 3 0,0 1-1 0,-1-12 0 0,-21 1 0 0,0 10-1 0,-10 0 3 0,-23 12-3 0,11-2-1 0,-11 23-2 0,0 0-4 0,13 23-9 0,8 9-15 0,-9-10 9 0,21 11 18 0,-12-13 3 0,24-8-6 0</inkml:trace>
  <inkml:trace contextRef="#ctx0" brushRef="#br0">22290 9776 32 0,'0'0'18'0,"-11"10"11"0,0-10-43 0,11 11 1 0,0-11 5 0,0 10 7 0,0 12 3 0,0 11 7 0,11 0 8 0,0 9-5 0,0-8-9 0,10-12-1 0,0-13-1 0,2-9 1 0,-13-20 1 0,2-2-5 0,-1-22-3 0,10 0 2 0,-21 1 3 0,0 0 0 0,0-1 1 0,0 13-6 0,0-3-11 0,0 12-7 0,-12 1-5 0,12-1 21 0,-9 11 1 0</inkml:trace>
  <inkml:trace contextRef="#ctx0" brushRef="#br0">22431 9165 13 0,'0'0'23'0,"0"-10"-17"0,10-1-7 0,2 11 2 0,-1 11 1 0,-1-1 5 0,12 35 3 0,0 9-3 0,11 11-5 0,-1 1-1 0,1 10-2 0,0-11 0 0,10-11-2 0,1 2-5 0,-23-36-5 0,11 13-4 0,1-21-1 0,-33-12 13 0,0 10 5 0,-21-10 0 0,-12 0 0 0,-11 0 0 0,12 0 0 0,-11 0 2 0,21 0 8 0,-1 0 2 0,2 0 6 0,21-10-6 0,-11 10-9 0,11 0-5 0,11 0 2 0,10-12 1 0,2 12 0 0,19 0-1 0,13-22 1 0,-11 11 0 0,10-21 1 0,-10-1-1 0,0-21 1 0,-2-1-1 0,-9 1-3 0,-1 0 0 0,-20 10 2 0,-1-10 2 0,-11 21 0 0,-11 10 3 0,-1 14 7 0,-8 9-2 0,8 21-5 0,2 1-4 0,10 22-2 0,0 10 2 0,0 0-1 0,22-10 0 0,-2-1-3 0,25-21-2 0,-13 0-12 0,12-11-12 0,-12-22-1 0,1 0 16 0,11-22 9 0</inkml:trace>
  <inkml:trace contextRef="#ctx0" brushRef="#br0">23703 9362 105 0,'0'0'0'0,"0"22"70"0,0-22-126 0,22-11-18 0,-22-22 35 0,0 11 33 0</inkml:trace>
  <inkml:trace contextRef="#ctx0" brushRef="#br0">4240 9199 14 0,'0'0'0'0,"0"0"21"0,10-11-19 0,23 0-3 0,11-1 2 0,10 2 0 0,12-1 0 0,20 1-2 0,12 20 0 0,55 56-11 0,-78-34-1 0,-20 1 7 0,10 0 6 0,-32-23-6 0</inkml:trace>
  <inkml:trace contextRef="#ctx0" brushRef="#br0">8057 9035 17 0,'11'-10'12'0,"10"-1"-10"0,34 11-3 0,10-10 1 0,21-2 1 0,2 1 1 0,20-10 0 0,12-2-1 0,0-8-1 0,-1 8-1 0,-10 2-1 0,-11 10-6 0,-11 1-6 0,-12 10 9 0,-19 0-1 0</inkml:trace>
  <inkml:trace contextRef="#ctx0" brushRef="#br0">19451 9851 7 0,'0'0'0'0,"0"-10"-1"0,0-2 2 0,-10 2 0 0,10 10 4 0,-11 0 2 0,11 0 0 0,-12 0 0 0,12 0-1 0,-10 0-3 0,0 10-1 0,10 2-1 0,-12 9-2 0,2 1 1 0,10-11 0 0,0 10 0 0,10-21 0 0,2 11 3 0,8-11 3 0,3-11 3 0,-1-10 1 0,0 10-2 0,-1-11-2 0,-11 11 1 0,-10-11-3 0,12 12-1 0,-12-2 1 0,0 2-2 0,-12-1 0 0,2 1-1 0,-1-13 0 0,1 12 0 0,-12 1-1 0,22 10 0 0,-12 0 0 0,2 0-1 0,-1 10-1 0,-1 12 0 0,12 0 0 0,-10 11 1 0,10-11 0 0,0-12 1 0,10 1 1 0,2-1-1 0,-1-10 0 0,-1-10 2 0,2-1-1 0,-1-11 2 0,0 0 0 0,-11 12-1 0,-11-11 0 0,0 9 2 0,-1 1-1 0,-9 11-2 0,9 0-1 0,2 11-2 0,0 1-5 0,10 9-7 0,0 1-27 0,10 0-5 0,0 9 37 0,-10-31 3 0</inkml:trace>
  <inkml:trace contextRef="#ctx0" brushRef="#br0">19659 11036 7 0,'0'-10'3'0,"-11"-1"4"0,-1 11-5 0,2-11-1 0,-1 0 1 0,11 0 0 0,-12 11 4 0,12 0 3 0,-10 0-1 0,10 11-3 0,-11 11-2 0,11-1-2 0,0 1-1 0,0-11 0 0,11 0-1 0,-11-11 1 0,22 0 1 0,-11-11 1 0,11 0 1 0,-11 0 0 0,-2-10 1 0,-9-1 2 0,0 0 1 0,0 0-3 0,-9 11-1 0,-14-21-2 0,13 21 0 0,-1-11 0 0,-11 10-1 0,11 2 0 0,0 10-1 0,1 0-2 0,-1 10-2 0,0 13 0 0,11 10 1 0,-11-1 3 0,11 1 0 0,11-11 1 0,0-11 1 0,10 10-1 0,1-21 1 0,-12 0 1 0,13-11 2 0,-13 1 0 0,13-12 0 0,-23 0 1 0,0 0 0 0,0-10 2 0,0 21-2 0,-23-11 1 0,2 11-1 0,-1-1-1 0,11 12-2 0,-10 0-2 0,-1 0-1 0,11 12-2 0,-1 21 0 0,2 10-1 0,10-10 3 0,10 0 0 0,-10-1 0 0,23-21-2 0,-12 11-10 0,21-22-21 0,-11 0-13 0,2-11 38 0,-23 0 3 0</inkml:trace>
  <inkml:trace contextRef="#ctx0" brushRef="#br0">20375 11537 6 0,'23'0'1'0,"-1"-23"0"0,21 2-1 0,1-12 0 0,-1-9 0 0,11-3 0 0,-10 2 0 0,-2 10 0 0,3 1 0 0,-12 10 1 0,-13 0 0 0,3 11-1 0,-13 0 0 0,-10 11 1 0,0 0 0 0,-10 0-1 0,-23 11-1 0,1 22-1 0,-1 0 1 0,-10-1 1 0,-2 13 0 0,3-3 0 0,-2-19 2 0,12 19-1 0,10-19 0 0,0-13-1 0,11 11 0 0,-1-21 1 0,24 0 0 0,-1-10 0 0,33-11-1 0,-12-13 0 0,12 3-1 0,21-14-1 0,-11 13 1 0,-10-1 0 0,10 1 2 0,-21-1-1 0,10 22 0 0,-21 0 0 0,-11 0 0 0,-11 11 0 0,0 0-1 0,-23 11-1 0,2 0 1 0,-11 22 0 0,-1-12 1 0,1 12 0 0,-1 1 0 0,-12 8 0 0,3-19 0 0,9 8 0 0,1 3 0 0,9-13 0 0,2-11 0 0,21 2 1 0,-11-12-1 0,22 0 0 0,10-22 0 0,12 1 0 0,-1-2-1 0,13-19 1 0,-2 8 0 0,0 3 0 0,-11-3 0 0,13 12 1 0,-23 1 2 0,-1 10 0 0,-11 11-1 0,-10 0 2 0,-10 11 1 0,-11-1-5 0,-13 23-5 0,-9 11-3 0,-22-1 2 0,-23 22 6 0,56-53-5 0</inkml:trace>
</inkml:ink>
</file>

<file path=ppt/ink/ink34.xml><?xml version="1.0" encoding="utf-8"?>
<inkml:ink xmlns:inkml="http://www.w3.org/2003/InkML">
  <inkml:definitions>
    <inkml:context xml:id="ctx0">
      <inkml:inkSource xml:id="inkSrc0">
        <inkml:traceFormat>
          <inkml:channel name="X" type="integer" min="-10000" max="10000" units="dev"/>
          <inkml:channel name="Y" type="integer" min="-10000" max="10000" units="dev"/>
          <inkml:channel name="F" type="integer" max="255" units="dev"/>
          <inkml:channel name="T" type="integer" units="dev"/>
        </inkml:traceFormat>
        <inkml:channelProperties>
          <inkml:channelProperty channel="X" name="resolution" value="1" units="1/dev"/>
          <inkml:channelProperty channel="Y" name="resolution" value="1" units="1/dev"/>
          <inkml:channelProperty channel="F" name="resolution" value="1" units="1/dev"/>
          <inkml:channelProperty channel="T" name="resolution" value="0" units="1/dev"/>
        </inkml:channelProperties>
      </inkml:inkSource>
    </inkml:context>
    <inkml:brush xml:id="br0">
      <inkml:brushProperty name="width" value="0.05292" units="cm"/>
      <inkml:brushProperty name="height" value="0.05292" units="cm"/>
      <inkml:brushProperty name="color" value="#FF0000"/>
      <inkml:brushProperty name="antiAliased" value="0"/>
    </inkml:brush>
  </inkml:definitions>
  <inkml:trace contextRef="#ctx0" brushRef="#br0">6948 12449 8 0,'0'-21'1'0,"0"-44"13"0,0 0 5 0,-11-10 2 0,-1 8-2 0,2 13-7 0,-13 10-5 0,3 23 1 0,-13-1-2 0,0 22-2 0,12 22-4 0,-24 21 0 0,3 33 0 0,-2 22 1 0,22 22 1 0,11-1 2 0,11 12-3 0,21-12-1 0,44 12-1 0,2-55-1 0,19-22 1 0,23-32 1 0,0-22 1 0,11-22-1 0,-12-21 1 0,1-11 1 0,-11-12 1 0,-12-10 3 0,-21-11 0 0,-10-12 2 0,-11-8-1 0,-33-2-3 0,-11 0 0 0,-43 11-1 0,-24 0-1 0,-31 22-2 0,-32 22-6 0,0 32-2 0,0 22 0 0,9 33-6 0,-62 76-75 0,106-33 55 0,12 0 30 0,42-33-3 0</inkml:trace>
  <inkml:trace contextRef="#ctx0" brushRef="#br0">6730 12276 60 0,'-11'0'67'0,"11"-11"-60"0,21 22-11 0,24 11 3 0,-3-1 1 0,13 13-3 0,11-3 1 0,9 3 0 0,13-13 1 0,9 1 0 0,-20 10 1 0,-12-11-1 0,0 13 0 0,-11-3-10 0,-22 14-31 0,-9-2-8 0,-13 1 41 0,-10-22 3 0</inkml:trace>
  <inkml:trace contextRef="#ctx0" brushRef="#br0">7371 12058 118 0,'-10'0'67'0,"-23"11"-48"0,11 22-22 0,12 21-2 0,-23 13-11 0,-12 19-14 0,-8 23-17 0,-24 10-20 0,12 1 39 0,11 10 27 0,10-21 1 0,23-10 0 0,9-3-1 0,2-62-5 0</inkml:trace>
  <inkml:trace contextRef="#ctx0" brushRef="#br0">13917 11939 25 0,'0'-33'44'0,"-32"-21"-30"0,-1 9-14 0,11-8 0 0,-10 10 1 0,-1 10-3 0,-10 11-2 0,-2 22-1 0,-8 22 2 0,-2 21 2 0,1 23 1 0,-1 10 3 0,12 22 4 0,11 10 1 0,32 1-2 0,9-11-4 0,47 0-3 0,9-23-1 0,33-20 0 0,11-33 1 0,9-22 1 0,3-33 1 0,-12-11 3 0,21-31 16 0,-44-1-1 0,-9-11 0 0,-23 0-10 0,-22-11-3 0,-9 11-4 0,-34 0 1 0,-33 0-2 0,-32 11-5 0,-32 21-2 0,-12 12-2 0,-22 21 3 0,11 32 0 0,13 35-5 0,9 20-6 0,11 22-25 0,22 11-21 0,11 32 52 0,43-76 4 0</inkml:trace>
  <inkml:trace contextRef="#ctx0" brushRef="#br0">13427 11917 46 0,'0'11'64'0,"0"22"-49"0,33 10-16 0,22 1 0 0,10-12-2 0,22 1-4 0,0-11-6 0,-1-1-6 0,-9 12 0 0,0-11 7 0,-13 10-3 0,-9-10-6 0,-22 1 12 0,-23-13 8 0,1-10-3 0</inkml:trace>
  <inkml:trace contextRef="#ctx0" brushRef="#br0">14003 11787 137 0,'-42'43'79'0,"-46"55"-77"0,13 22-24 0,-13 10-13 0,2-10-36 0,-13-12-5 0,13 0 67 0,64-85 4 0</inkml:trace>
  <inkml:trace contextRef="#ctx0" brushRef="#br0">16212 14722 81 0,'0'0'38'0,"-33"0"18"0,-11 11-60 0,23-11-6 0,-1-11 2 0,-1 1-8 0,13 10-8 0,-12 10 12 0,12 34 10 0,-1 10 5 0,11 44 1 0,33 44 8 0,-13-46-4 0,46 47 3 0,11-45-8 0,10-33-1 0,11-22-1 0,10-32 3 0,0-33-1 0,2-32 1 0,-12-11-1 0,-23-11 6 0,-10-11 2 0,-10 0 1 0,-22-12-1 0,-11 3-4 0,-11-3-4 0,-34 1 2 0,-31 0-2 0,-11 1-4 0,-33-1-5 0,-1 22 0 0,-8 32 3 0,19 22 0 0,2 12-5 0,-1 31-4 0,22 34-16 0,-1 32-19 0,12 10-30 0,10 45 55 0,33-77 17 0</inkml:trace>
  <inkml:trace contextRef="#ctx0" brushRef="#br0">16146 14766 25 0,'0'0'0'0,"11"-11"88"0,-1 11-64 0,13 0-16 0,19 11 1 0,3 23-4 0,20 8-5 0,0 2 1 0,1 10-1 0,-1 1 1 0,0-1-1 0,0 0 0 0,-10-21-3 0,-2-13-13 0,-8 3-25 0,-13-23-37 0,-10-11 61 0,-11-32 11 0</inkml:trace>
  <inkml:trace contextRef="#ctx0" brushRef="#br0">16776 14494 98 0,'0'22'110'0,"-10"21"-91"0,-22 12-19 0,21 21-2 0,-22-11-20 0,-21 0-33 0,-2 11-43 0,3-21 54 0,-1-11 38 0</inkml:trace>
  <inkml:trace contextRef="#ctx0" brushRef="#br0">8458 12396 15 0,'0'0'14'0,"-21"0"39"0,0 0-47 0,10 0-5 0,-1 0 2 0,-9-12-2 0,9 12 1 0,12-10 0 0,-10 10 1 0,20-11 0 0,23 1 4 0,22-2 3 0,20 1-3 0,45 0-3 0,22 11-2 0,21 0-1 0,22-10 2 0,32-1-2 0,0-11 0 0,23-11-3 0,10-10 5 0,11-12-2 0,10 1 3 0,24 0-1 0,-14 10-2 0,-8 12 3 0,-12 10-3 0,-22 22-2 0,33 22 2 0,-77-1-3 0,-64 12 0 0,54 21-8 0,-76-10-13 0,-23-1-23 0,-41-21-10 0,-35 0 47 0,-20-11 3 0</inkml:trace>
  <inkml:trace contextRef="#ctx0" brushRef="#br0">8057 13223 86 0,'0'0'41'0,"-33"-45"9"0,11 23-57 0,22 1 4 0,0-1 9 0,10 11 0 0,13 0-1 0,-1 11-5 0,-11 0 0 0,31 0 1 0,13 11 0 0,10 22-2 0,23 10 2 0,10 23-1 0,9-1-1 0,36 10 0 0,20 2 0 0,22-1 0 0,20 0 1 0,46-10-3 0,21-1-5 0,32-11 4 0,44 22 4 0,0-10 1 0,10 10-3 0,23 11 5 0,11 11 3 0,0 10-2 0,-1 1-3 0,11-11 0 0,-21 0-2 0,97 21 0 0,-119-43 2 0,-33 11-2 0,-21 0 2 0,-55 21-1 0,-34 2-1 0,-19 9-7 0,-23-21-18 0,-11-11-62 0,-33-20 35 0,-65-58 49 0</inkml:trace>
  <inkml:trace contextRef="#ctx0" brushRef="#br0">14298 12765 85 0,'21'11'53'0,"44"33"-54"0,45 10-8 0,20 11 2 0,1 0-3 0,9 12-4 0,2 20 5 0,11 23 7 0,10 11 3 0,-23 21 10 0,-9-11 12 0,32 44 0 0,-76-76-13 0,55 43 0 0,-44-54-8 0,0-22-3 0,-11-11-7 0,-11-21-33 0,-11-1-43 0,-22-21 56 0,-32-11 24 0</inkml:trace>
  <inkml:trace contextRef="#ctx0" brushRef="#br0">4958 12189 14 0,'0'0'0'0,"-11"0"16"0,-12 0-19 0,23-11-2 0,12-22 6 0,-1 1 6 0,0-12 4 0,10-10 1 0,-11 10 2 0,2 23 0 0,10 10-7 0,-22 11-4 0,11 11 2 0,-11 21 0 0,0 44-2 0,-33 11-3 0,21 0 0 0,-8-10 0 0,9-12 0 0,11-21-1 0,0-13 1 0,0-8 1 0,11-23 1 0,-11 0 0 0,10-11 0 0,0-32-2 0,2-22-3 0,10-12 0 0,-11 1 0 0,-1 0 4 0,-10 10 0 0,12 1-1 0,-1 22 0 0,-2 10 0 0,3 22 2 0,-1 0-2 0,11 22 1 0,-1 11-1 0,11 21 0 0,13 12-1 0,-13-1-2 0,12 1 0 0,-2-12 0 0,3-21 4 0,-2 1 0 0,-11-3 3 0,-20-20 3 0,-12 11 9 0,0-11 7 0,-22 0-13 0,-21 11-10 0,-12 0 0 0,-22 11-3 0,12-1-1 0,0 13-1 0,-1-13 1 0,34 11 0 0,11-10-5 0,10-1-11 0,22 2-11 0,22-2-22 0,32-10 35 0,-22-11 11 0</inkml:trace>
  <inkml:trace contextRef="#ctx0" brushRef="#br0">14331 10406 43 0,'0'-11'23'0,"-45"-11"22"0,12-11-44 0,24 23 1 0,-14-1 8 0,23 0-6 0,-10 11-7 0,10 22-5 0,10 21 3 0,2 11 1 0,8 12 0 0,3 10 0 0,-1 1 3 0,-22-12 1 0,0 0 2 0,0-22 1 0,-22-21 1 0,-1 9-1 0,3-19-2 0,-2-12-2 0,-1-22-7 0,-9-21-13 0,11-11 4 0,-1-23 6 0,11-10-2 0,22 11 9 0,11 0 7 0,-1 11 11 0,23 11 7 0,0 21-9 0,-23 11-4 0,0 11-4 0,-9 11-1 0,-12 0 1 0,0 22-2 0,-22 22-1 0,-1-1-2 0,-9 2 1 0,11-14-1 0,9-9 1 0,12 0 0 0,12-11-1 0,9-1 1 0,23 1 0 0,22-22 1 0,31-10 0 0,34-12-2 0,-23 0 1 0,-31 24-1 0,-12 9 0 0,-21 0 1 0,-23 9 4 0,-10 13 0 0,-11 12 5 0,-32 8-1 0,-12 24-3 0,-21-11-4 0,0-13 0 0,-12 2-1 0,12 0-2 0,-11-13-3 0,11 3-5 0,10-3-12 0,23-8-24 0,9-12 2 0,23 0 40 0,0-11 0 0</inkml:trace>
  <inkml:trace contextRef="#ctx0" brushRef="#br0">18016 14070 24 0,'0'-10'21'0,"12"-2"51"0,-12-20-66 0,0-1-7 0,0 0 1 0,-12-10-3 0,-9 10 0 0,-1-10 0 0,-21 21 4 0,10 11 1 0,-21 11-2 0,10 22 2 0,-10 21 0 0,9 12 0 0,25-1-1 0,9 44-4 0,22-43 2 0,43 41 1 0,22-29 1 0,-1-13 1 0,13-22-1 0,-1-10 0 0,-1-22 0 0,-9-11 1 0,-12-21-3 0,-22-1-35 0,1-10-40 0,-23-13 62 0</inkml:trace>
  <inkml:trace contextRef="#ctx0" brushRef="#br0">10241 10872 106 0,'0'0'0'0,"0"0"70"0,0 0-72 0,23 23-4 0,-1 31 5 0,-11 23 0 0,-11 10-15 0,21 32-42 0,12 33-18 0,-11 12 60 0</inkml:trace>
  <inkml:trace contextRef="#ctx0" brushRef="#br0">16125 12602 44 0,'0'-11'27'0,"-11"-1"47"0,-1-8-55 0,12 20-5 0,23 11-7 0,-2 21-5 0,23 23-3 0,-2 10-1 0,-19 22-5 0,-1 0-23 0,-11 12-51 0,-22 19 21 0,-11-63 54 0</inkml:trace>
  <inkml:trace contextRef="#ctx0" brushRef="#br0">16330 12232 32 0,'0'0'21'0,"-31"11"29"0,20 11-50 0,-12 1-3 0,2-2-3 0,-11 11-9 0,-1 11-1 0,-21 22 10 0,-2 12 6 0,-9 10 3 0,-21 43 15 0,32-43 1 0,9-10-5 0,13-34-6 0,22-10-3 0,20-33-3 0,34-11 1 0,21-22-4 0,22-32-2 0,11 0 0 0,0-11 2 0,11 10 1 0,-22 12 1 0,-12 20-2 0,-10 25-4 0,-20-2-28 0,-25 31-35 0,-8 25 53 0</inkml:trace>
  <inkml:trace contextRef="#ctx0" brushRef="#br0">10634 14331 11 0,'-12'0'30'0,"12"0"0"0,-10 0-17 0,10 11-6 0,10-11-8 0,2-11 0 0,20 11-1 0,1 0 1 0,0 11 0 0,-13 11 1 0,13-1 0 0,-21 12 2 0,-1 10 3 0,-11 12-1 0,-23 21-3 0,-20 11-2 0,0 22 2 0,10-32 4 0,12-24 5 0,10-10-1 0,11 1-7 0,0-23-1 0,11-9 1 0,10-1 3 0,23-22 1 0,10-1-2 0,11-9-3 0,-10-1-5 0,-2 22-45 0,-20 0-30 0,-11 33 69 0</inkml:trace>
  <inkml:trace contextRef="#ctx0" brushRef="#br0">17777 13950 24 0,'22'45'17'0,"-11"30"-26"0,11-10-1 0,-1 11 10 0,-10-21 1 0,0-12-1 0,-1 1-1 0,2-12-3 0,-12-10-5 0,0 0 4 0,-33-22 5 0,22 0-4 0</inkml:trace>
  <inkml:trace contextRef="#ctx0" brushRef="#br0">8916 12635 8 0,'0'0'0'0,"-22"-11"11"0,11 0-9 0,11 0 1 0,-12 0 2 0,12 11-2 0,0-12-3 0,0 24-2 0,12-12 1 0,-1 11-1 0,-1 11 0 0,13-11 1 0,9 0 0 0,12-11 0 0,21 0 1 0,-11-22 1 0,22 11-2 0,-10 0 1 0,10-12-1 0,-1 14 0 0,2-2 1 0,-2 0-1 0,2 11 1 0,-1 0 0 0,11 0 1 0,-1 0-1 0,2 0 1 0,9 0-1 0,-9 11 0 0,10 0 0 0,-23-2 0 0,13 3-1 0,-1-1 2 0,-12 0 0 0,2-11 4 0,-1 0 1 0,22 0-2 0,-11 0-2 0,0 0-2 0,-1 11 0 0,2-11-1 0,-13 22 2 0,2-1 0 0,-1 1-1 0,-11-11 1 0,23 22-1 0,-13-12 1 0,2-10 0 0,-1 11 0 0,11-11 0 0,-12 0 0 0,2 10 0 0,-11-10 3 0,10 0 2 0,0 11-1 0,0-11-1 0,-1 11-2 0,2-1 0 0,-1-10 0 0,11 11-1 0,0 0 1 0,-11-1 1 0,11 1 1 0,-11 0-2 0,-10 11-3 0,21-1 2 0,-22 1 3 0,0-11 1 0,0 0 3 0,10 11 2 0,3-2-5 0,-13-9-2 0,0 11-1 0,0 11-2 0,-10-13 0 0,10 14 0 0,0-2-1 0,0-10 1 0,1 10-1 0,9-10 0 0,2 10 0 0,-12 1-1 0,0-1-4 0,-11 22-9 0,-10 1-17 0,-11-1-7 0,-22 0 22 0,-1-21 16 0,-10-23-4 0</inkml:trace>
  <inkml:trace contextRef="#ctx0" brushRef="#br0">14396 13592 42 0,'0'0'0'0,"0"0"73"0,0 0-69 0,11 0-6 0,-1 10 2 0,1 1-2 0,22 11-1 0,-11 22 1 0,9-12 2 0,-8 12 0 0,-1 10 0 0,-12-10 1 0,13-12 1 0,9-10 1 0,-10 1-1 0,11-3 1 0,-1-9-3 0,-11-11 0 0,-9 0 1 0,-1 0 3 0,-11 11 3 0,-23-11 1 0,-20 11-2 0,-22 22-8 0,10-23 0 0,-65 34-5 0,45-11-8 0,-13-1-22 0,13 12-25 0,-13-2 44 0,67-30 14 0</inkml:trace>
  <inkml:trace contextRef="#ctx0" brushRef="#br0">9981 13211 21 0,'0'0'11'0,"-11"0"13"0,11 12-26 0,0-2-2 0,11 1 1 0,11 10 1 0,11-10-1 0,9 22 0 0,3 0 1 0,20-1 1 0,0 1 0 0,11-1-1 0,22 1-1 0,11-11 2 0,0 10 0 0,21 12-1 0,0-1-1 0,0 1 0 0,0 21 1 0,-9-21 2 0,20-1 1 0,-32-10 1 0,-11-22 2 0,-23-1-1 0,57 1 0 0,-35 0-3 0,-20 0 1 0,-12 0-2 0,-11 12 1 0,-10-13-1 0,-12 0 0 0,1 1-3 0,-11-11-6 0,-1 0 1 0,-10-11 7 0,-11 1-2 0</inkml:trace>
  <inkml:trace contextRef="#ctx0" brushRef="#br0">12090 13679 77 0,'0'0'51'0,"0"0"-43"0,0 0-21 0,12 10 6 0,20 1-1 0,-11 0-4 0,23 11-3 0,-11 11 6 0,10-1 7 0,-11 1 3 0,13 10-1 0,-25-10 0 0,3 10 1 0,-13 2 1 0,-10-14 0 0,12-9 1 0,-24 0-1 0,12-1 0 0,-10-9 2 0,-13 10 1 0,14-22 0 0,-24 10 0 0,-11 1-3 0,1-1-2 0,-1 2-3 0,0-1-15 0,1 0-36 0,-12-11 29 0,45 0 21 0</inkml:trace>
  <inkml:trace contextRef="#ctx0" brushRef="#br0">5088 7927 15 0,'0'0'9'0,"-21"-22"-6"0,10 11-4 0,-1-22 4 0,-9 12 4 0,-13-12-3 0,3 11-4 0,-13-10 0 0,12-1 0 0,-12 0 4 0,-10 23 1 0,-11 10 2 0,-1 10-2 0,-10 23 1 0,0 11 1 0,11 10-3 0,0 11-1 0,9 22 0 0,14-11 0 0,9 22 0 0,22 11-1 0,11 0 1 0,33 10-3 0,10-21-1 0,23-33 1 0,21-10-1 0,0-34-1 0,10-10 1 0,-11-22 1 0,2-21 3 0,-22-23 3 0,-12 1 0 0,-11-11-1 0,-10-22 0 0,11-11-1 0,-24-11-2 0,13 11-2 0,-21 0 2 0,-12 13-1 0,0-14 2 0,-33 44-1 0,-32 23-2 0,-22 10 2 0,-23 22 2 0,-20 33-3 0,-21 32-2 0,-2 45 1 0,23 30 0 0,43 1-4 0,43 11-16 0,23 22-39 0,21 22 14 0,10-44 38 0</inkml:trace>
  <inkml:trace contextRef="#ctx0" brushRef="#br0">5154 12917 17 0,'-12'0'6'0,"2"-10"-5"0,20-1-1 0,12-22 0 0,21-10 0 0,22-23 0 0,0 1 0 0,13 0-1 0,-3 0 2 0,-10-1-1 0,-10 1 0 0,-12 11 0 0,1 10 0 0,10 12-5 0,-22 10-4 0,-20 22-1 0</inkml:trace>
  <inkml:trace contextRef="#ctx0" brushRef="#br0">18441 14668 70 0,'0'0'28'0,"0"-11"-37"0,0-11-72 0,0 1 73 0</inkml:trace>
  <inkml:trace contextRef="#ctx0" brushRef="#br0">21888 11058 15 0,'-11'-43'35'0,"-1"10"-14"0,2 11-4 0,-1 11-3 0,0 1-3 0,0-1-6 0,-1 0-4 0,12 11-2 0,-10 0-3 0,10 22-3 0,10 43 3 0,2 54 1 0,-1 55 3 0,11 43-1 0,-22 23 1 0,10 54 0 0,2 11 0 0,-12 20 1 0,11 23 0 0,-11-11 2 0,0 11 2 0,10-11 0 0,-10-11-3 0,0-10-2 0,0-45 2 0,-10-9-1 0,-1-56 2 0,11-43 0 0,-12-32-2 0,12-44 0 0,0-34-4 0,0-19-14 0,-10-34-9 0,-1 0-13 0,-11-44 7 0,-43-76 22 0</inkml:trace>
  <inkml:trace contextRef="#ctx0" brushRef="#br0">20267 12102 71 0,'0'0'0'0,"-22"0"68"0,22 0-75 0,12-11-20 0,41-11 3 0,24-21 3 0,10-1 12 0,11-10 7 0,20 32 5 0,25-10 8 0,9 32 4 0,22 11-1 0,11 10-4 0,216 23-1 0,-183-12-4 0,10-21-4 0,12-11 3 0,-2 11-4 0,-8-11 0 0,-14 0 0 0,-31 0 1 0,-22 22 0 0,-20-11-1 0,-24 0 2 0,-33-1-2 0,-21 1-13 0,-32-11-39 0,-21-11 1 0,-24-10 42 0</inkml:trace>
  <inkml:trace contextRef="#ctx0" brushRef="#br0">20625 9688 8 0,'0'0'3'0,"0"0"6"0,-10-22-9 0,20 2-1 0,2-14 2 0,9 1 3 0,2-10 2 0,-14 10-1 0,14 12 2 0,-13 10-3 0,2 11-2 0,-1 11 1 0,-1 21 0 0,2 22-2 0,-2 24-1 0,-10 8 0 0,0-11 0 0,0 13-1 0,0-12 1 0,0-22-1 0,0-10 1 0,-22-12-6 0,12 1-10 0,-13-22-1 0,2 0 9 0,9-22 8 0,3-22-1 0,9 22-4 0</inkml:trace>
  <inkml:trace contextRef="#ctx0" brushRef="#br0">20658 9601 26 0,'0'0'0'0,"0"-11"42"0,0 11-41 0,0 0-3 0,23 11 2 0,-2 22-1 0,0-1-1 0,2 34 1 0,9-12 0 0,11 11 2 0,1-10-2 0,11-1 1 0,-12-21 0 0,0-12-2 0,-11-10-5 0,-20 0 4 0,21 0-18 0,-22-11 0 0,-1 0 19 0,-10-11-4 0</inkml:trace>
  <inkml:trace contextRef="#ctx0" brushRef="#br0">21071 9308 34 0,'0'0'17'0,"-10"0"5"0,-1 21-29 0,32 23 4 0,-9-1-1 0,-1 12 1 0,-1 10 1 0,2 11 1 0,8 0 0 0,3 12 1 0,-1-2 0 0,-1-32 0 0,1 1 1 0,-12-12-1 0,13-21 0 0,-13 0 1 0,13-22-5 0,-14 0-7 0,14-33-3 0,-1 1 4 0,10-24 7 0,-21 14 3 0,11-2 4 0,-12 0 9 0,2 13 4 0,-12 19-1 0,0 12-6 0,0 0-7 0,-12 22-2 0,2 21-1 0,-1-10 0 0,11 11-1 0,11-23 0 0,11-11 0 0,-1-10 1 0,11 0 2 0,-9-21 3 0,-1 11-1 0,-2-24 9 0,-20-9-2 0,0 21-3 0,0-21-4 0,-32 21-2 0,-11-9-7 0,0 19-3 0,-1 1-3 0,11 22 3 0,12 1-10 0,-1 19-8 0,22 13 0 0,-12-11 13 0,24-1 12 0,21-11-5 0</inkml:trace>
  <inkml:trace contextRef="#ctx0" brushRef="#br0">21963 9786 85 0,'-21'0'54'0,"-1"0"-47"0,11 0-8 0,0-10-8 0,1-2-12 0,-13-10-24 0,2-9 5 0,-13 8 28 0,14 1 14 0,-13 22 6 0,11 22 3 0,-10 11-2 0,9 10-1 0,2 22 1 0,21-32-1 0,0 11-3 0,11-34-5 0,11 1-1 0,10-11-2 0,1-21 3 0,10-13 3 0,-21-9 6 0,11 0 10 0,-11-11 1 0,-11-1-5 0,-1-10-10 0,-10-11-4 0,-10 0-2 0,-1 0-2 0,-11 0-1 0,0-2 0 0,11 25 2 0,-11 20 0 0,22 23-1 0,-10 10-6 0,10 0 0 0,0 31 6 0,0 25 3 0,10 9 0 0,0-11-1 0,13 22 2 0,-12-10 0 0,10 10-1 0,2-11 1 0,31 44 1 0,-11-88-1 0,0 2 2 0,-10-13 0 0,-1 1 4 0,-9-32-2 0,9-13 0 0,-10-9-4 0,-11-1 0 0,-11-10 0 0,0 11-1 0,-11-1 2 0,-1 22-3 0,2 1 1 0,10 21-2 0,-10 11 0 0,10 21 0 0,-12 12 0 0,24 10 2 0,20 0-1 0,1-9-6 0,20 8-35 0,-8-31-4 0,20-11 19 0,-32-1 20 0</inkml:trace>
  <inkml:trace contextRef="#ctx0" brushRef="#br0">22931 9503 30 0,'0'0'16'0,"-12"-11"21"0,12-10-38 0,12-1-1 0,-1-11 1 0,-11 12-1 0,10 10 0 0,-10 0-2 0,0 22 0 0,0 0 1 0,0 43 3 0,-33 76 2 0,24-63 2 0,-2-25 1 0,-1 2-1 0,12-23-2 0,0 2-2 0,12-23 0 0,-12 0 0 0,20-34 0 0,-8 3 1 0,9-25 0 0,2 2 0 0,-13-11 0 0,22 0 0 0,-20 10 0 0,-1 1 0 0,11 21 1 0,-11 12-1 0,10 21-2 0,-10 0 0 0,-1 21 0 0,2 23 1 0,-1 10 0 0,11 22-1 0,-2-11 1 0,14-21 1 0,10-1-1 0,-12-10 1 0,1-10 2 0,-1-13 2 0,1 1 4 0,-33-1-1 0,10-10 0 0,-20 0 4 0,-23 11-5 0,-22 0-6 0,2 11-1 0,-14-22 0 0,25 11-4 0,-12-1-19 0,-1-10-31 0,1 12 3 0,-2-2 41 0</inkml:trace>
  <inkml:trace contextRef="#ctx0" brushRef="#br0">20267 11091 7 0,'0'-11'1'0,"0"-11"16"0,0 11 7 0,0 0-9 0,-10 11-8 0,10 0-5 0,0 0-2 0,0 22-2 0,-12 11 1 0,2 21 0 0,-1 11 1 0,-1 22-1 0,2-11 1 0,-1 11 0 0,-1-10-1 0,3-1 1 0,-2-11-1 0,-1-22-2 0,2-10-5 0,10-11-4 0,-11 0-4 0,11-22 3 0,-12 0 7 0,2-22 4 0,10-22 2 0,-11-10 0 0,0 20-6 0</inkml:trace>
  <inkml:trace contextRef="#ctx0" brushRef="#br0">20093 11330 7 0,'0'-11'0'0,"0"-22"3"0,-11 1 3 0,11 10-1 0,11 0-3 0,-11 11 1 0,11 1 2 0,-1 20-1 0,13 12 0 0,-1 11-1 0,-2 32-2 0,13 0 0 0,-10 0 0 0,9 0-2 0,11-10 1 0,1-11 0 0,0-13 0 0,-12 3 0 0,1-23-4 0,-1 0-6 0,-10-11-6 0,-11-11 9 0,-11-22 6 0,0 11-5 0</inkml:trace>
  <inkml:trace contextRef="#ctx0" brushRef="#br0">20267 11156 9 0,'0'0'0'0,"-10"-22"27"0,-2 11-9 0,12 1-11 0,0-12-5 0,-10 22-1 0,10-11-1 0,0 11 1 0,-11 11-2 0,-1 32-1 0,12 1 1 0,-10 21 1 0,-1 11 0 0,11 0 0 0,-12-11 1 0,12 1-1 0,0-1 0 0,0-12 0 0,12-8-1 0,-12-13 0 0,0-11-3 0,0 2-1 0,0-12-1 0,0-11-1 0,-12-11-2 0,12-12-1 0,-20 2 2 0,8-22 4 0,-9-11 3 0,-12-1 1 0,22-10 0 0,-10 10 0 0,-1 1 1 0,11 0 2 0,11 10 1 0,-11-10-2 0,22 0-2 0,0 10 0 0,22 1 0 0,-1-1 4 0,11 1 7 0,1 10-2 0,10 11-5 0,1 11-1 0,10 11-2 0,-21 22-1 0,-13 22 0 0,-8 10-1 0,-12 22 0 0,-11 0 0 0,-11 11 0 0,-12-11 3 0,3 0 3 0,-2-10 0 0,-11-13-3 0,12 2-1 0,-23-11-3 0,11-1-8 0,-10-10 1 0,10-22 1 0,12 0-3 0,-2-11 0 0,-10-22 9 0,12-11 1 0,21 12-4 0</inkml:trace>
  <inkml:trace contextRef="#ctx0" brushRef="#br0">20322 11493 31 0,'0'21'35'0,"11"2"-31"0,10 9-4 0,12 1-3 0,-11-22-4 0,9 0-3 0,-8-11 5 0,9-11 5 0,1-11 1 0,-11 10 2 0,0-9 2 0,-11-11 1 0,-1 10 1 0,-10-11-1 0,0 11-3 0,-21-9-7 0,-12 8-9 0,11 12-1 0,-10 0 8 0,10 11 6 0,11 22 6 0,-11 1-4 0,22 19-1 0,0-9 0 0,0 11 0 0,22-12 1 0,0 1-1 0,-1-11-1 0,12-12-1 0,-1 0-2 0,12-10-3 0,-23-20-6 0,12-2-8 0,-21-11 15 0,8-43 4 0,-8 66-4 0</inkml:trace>
  <inkml:trace contextRef="#ctx0" brushRef="#br0">20941 11471 6 0,'0'0'0'0,"11"-11"12"0,-11-21-1 0,0 10-6 0,11-11-2 0,-11 1-1 0,0 10-1 0,-11 11 0 0,0 0-1 0,-10 0 2 0,-13 11-2 0,3 11 0 0,9 0 4 0,0 0 0 0,-1 0-1 0,23 0-4 0,-10 11 0 0,10-12-2 0,22 1 1 0,11 0 0 0,-11 0 2 0,9 1 0 0,-8 9 1 0,-1-11-1 0,-1 24 0 0,-10-13 1 0,-11 12 1 0,-11 9 2 0,0-8 1 0,-21-13-1 0,9 1-3 0,2 0-1 0,11-11-3 0,-12-22-8 0,10-11-10 0,2-21 2 0,10-1 15 0,0-21 4 0,0 54-5 0</inkml:trace>
  <inkml:trace contextRef="#ctx0" brushRef="#br0">21104 10949 16 0,'0'0'0'0,"12"0"38"0,-12-10-31 0,0 10-8 0,10 10 0 0,0 23-1 0,2 0-1 0,-1 10 3 0,-1 22-1 0,2 1 2 0,-1 10-1 0,-1 0 0 0,1-11 0 0,-11 0 0 0,11-22 0 0,-11 1 0 0,10-23-15 0,-10 2-10 0,-10-12 16 0,-1-11 9 0,11-11-5 0</inkml:trace>
  <inkml:trace contextRef="#ctx0" brushRef="#br0">21116 11254 73 0,'0'0'64'0,"0"11"-64"0,32 0-13 0,-11 10-11 0,23-21-19 0,0-11-5 0,-2-10 39 0</inkml:trace>
  <inkml:trace contextRef="#ctx0" brushRef="#br0">22486 11091 40 0,'0'-11'47'0,"-12"11"-40"0,12 0-11 0,0-11-2 0,0 11-1 0,-10 11-1 0,-13 32 4 0,2 23 2 0,0 10 2 0,-12 43 0 0,10-20 0 0,2-3-1 0,0-8-2 0,10-23-3 0,0-32-13 0,11-11-3 0,-11-22 16 0,11-11 0 0</inkml:trace>
  <inkml:trace contextRef="#ctx0" brushRef="#br0">22343 11167 31 0,'0'0'0'0,"0"0"46"0,0 0-48 0,12 22-4 0,-1-1 2 0,11 12-1 0,-2 21 3 0,3 2 1 0,10-3 1 0,-1 1 0 0,1-10 1 0,21 0-1 0,-10-23-1 0,-11 1-9 0,-1-22-6 0,0-12-1 0,-9-9 9 0,-2-23 7 0,-21 23-4 0</inkml:trace>
  <inkml:trace contextRef="#ctx0" brushRef="#br0">22649 10830 43 0,'-12'11'52'0,"-9"32"-49"0,21 22-10 0,0 12-9 0,11-1-6 0,-1-11 8 0,2 22 11 0,-1-11 3 0,-2-11 1 0,25 0 1 0,-13-11-4 0,12 1-19 0,-11-33 10 0,-12 0 11 0,-10-22-5 0</inkml:trace>
  <inkml:trace contextRef="#ctx0" brushRef="#br0">22822 11558 39 0,'0'21'52'0,"0"2"-56"0,22-1-18 0,0-12 5 0,-1-10-2 0,2-21 8 0,-2 10 11 0,0-22 11 0,-9 12 7 0,-1-13-4 0,-1 3-6 0,-10-3-4 0,0 3-3 0,-21-3-5 0,9 3-1 0,-9 8 2 0,0 12 1 0,10 11-2 0,11 11 2 0,-12 22 5 0,2-1 4 0,10 1 1 0,0 10-4 0,0 12-2 0,10-23-2 0,22 12-2 0,-9-22-8 0,-1 10-9 0,-1-21-2 0,1-11 3 0,11-11 16 0,-11-21-4 0</inkml:trace>
  <inkml:trace contextRef="#ctx0" brushRef="#br0">23127 11384 45 0,'-12'0'72'0,"2"0"-64"0,10 11-12 0,0 0-1 0,0 1-4 0,22-2 2 0,-11 1 0 0,21 10 0 0,12 12 1 0,-23-12 3 0,12 13-2 0,-22-13-2 0,0 1-1 0,-1-11-7 0,-10 0-10 0,0-22 14 0,0-12 5 0</inkml:trace>
  <inkml:trace contextRef="#ctx0" brushRef="#br0">23323 11373 100 0,'0'0'0'0,"-23"0"57"0,2 33-68 0,0 0-14 0,-12-1-25 0,0-10 6 0,1 11 26 0,10-11 15 0,-1-1 3 0,2 12 0 0,21-11 0 0,0 10 0 0,0-10 0 0,11-22-6 0</inkml:trace>
  <inkml:trace contextRef="#ctx0" brushRef="#br0">23463 10765 15 0,'12'0'13'0,"-1"-11"46"0,-11 11-43 0,10 11-11 0,2 21-1 0,-1 23 0 0,-2 21-2 0,-9 11-1 0,0 0-1 0,12 0 0 0,-12-11-1 0,11 0 1 0,-11-22-5 0,10-10-12 0,-10-12-12 0,-10-20 4 0,-13-2 0 0,3-10 13 0,-2-22 12 0,-1 11-5 0</inkml:trace>
  <inkml:trace contextRef="#ctx0" brushRef="#br0">23312 11276 12 0,'-12'10'42'0,"2"-10"-3"0,10 0-37 0,0 0-10 0,10 11-10 0,23-11-20 0,-1-11 14 0,13-10 17 0</inkml:trace>
  <inkml:trace contextRef="#ctx0" brushRef="#br0">23811 11080 9 0,'0'0'0'0,"12"-11"43"0,-1-11-30 0,11 11-13 0,10 1 0 0,1 10-2 0,-1 0-1 0,-21 32 0 0,11 12 2 0,-11 10 2 0,-11 22 0 0,10 0-1 0,2-11 1 0,-12 1-1 0,0-12-1 0,11-10-6 0,-2-12-8 0,3-10 0 0,-12-11 3 0,22-11 8 0,-11-11 4 0,-1-22 0 0,2-11 0 0,9-10 0 0,-10 0-5 0</inkml:trace>
  <inkml:trace contextRef="#ctx0" brushRef="#br0">24224 10949 28 0,'0'0'21'0,"0"11"44"0,0 11-63 0,0 32-2 0,0-10-2 0,12 21-1 0,-12 0-1 0,0 11 0 0,0-9 2 0,11-2-2 0,-11 0-2 0,10-11-5 0,-10-12-10 0,0-19-3 0,0-1 5 0,-10-22 8 0,-1-11 11 0,-1 0-5 0</inkml:trace>
  <inkml:trace contextRef="#ctx0" brushRef="#br0">24019 11493 66 0,'0'0'0'0,"-12"11"91"0,2 11-98 0,20-11-9 0,2 0-6 0,20-11-5 0,-10-11 12 0,11 0 9 0,20-11 7 0,-8 11 1 0,-13-11 2 0,12 0 5 0,-2 1 3 0,-9-1-1 0,-10 0-6 0,-14 11-4 0,3 1-6 0,-12 10-5 0,0 10 7 0,11 12 1 0,-11 22 2 0,0 10 1 0,0-10 3 0,10-12 0 0,2-10-1 0,10 0-1 0,-1-11 1 0,1-1 1 0,0-10 5 0,-11-10 2 0,9-23-3 0,3 0-4 0,-23 1-4 0,11-1-1 0,-22 0 0 0,-12 1-3 0,3 22 0 0,-2-2 2 0,-11 1-6 0,23 11-14 0,-23 0-25 0,21 11 11 0,2 1 24 0,-1 9 7 0</inkml:trace>
  <inkml:trace contextRef="#ctx0" brushRef="#br0">24758 11297 42 0,'0'11'68'0,"-11"-11"-60"0,-1 11-26 0,12-11-16 0,0 0 23 0,0 0 11 0,0 0 12 0,0 0 4 0,12 0-4 0,-1 11 0 0,-1-11 1 0,2 11-4 0,-1-11-3 0,-11 0-3 0,0 12-1 0,0-12-2 0,10-12-1 0,-10 12 1 0,0-11 1 0,0 0-1 0,11 0 1 0,-11 0-1 0,0 0-1 0,0-10-1 0,0 21-6 0,0-11-4 0,0 0-3 0,0 0 4 0,0 11 5 0,0 0 2 0,0 0-11 0,0 11-1 0,0-11-10 0,0 22 7 0,0-11 18 0,-11-11-4 0</inkml:trace>
  <inkml:trace contextRef="#ctx0" brushRef="#br0">24791 11373 28 0,'0'0'0'0,"0"0"60"0,-11 0-57 0,11 0-12 0,-12-10-3 0,12 0 4 0,0-2 10 0,0 12 8 0,-10 0-1 0,10 0-9 0,0 12-2 0,0 19 0 0,0 13 0 0,10 11 2 0,2 10 0 0,-12 0 0 0,11 11-1 0,-1 0-1 0,1 0-8 0,0-11 0 0,-11-10 2 0,0-12-3 0,0 1-9 0,0-34 11 0,-11 1 9 0,-10-22-6 0</inkml:trace>
  <inkml:trace contextRef="#ctx0" brushRef="#br0">24812 11276 15 0,'11'0'26'0,"22"-22"-21"0,0 11-8 0,-1 0-2 0,1 11 2 0,-22 0 6 0,10 22 8 0,-11 10 5 0,2 12-1 0,-1 10-7 0,-11-10-4 0,-11 11-3 0,-21-12-4 0,10 0-6 0,-22-10-12 0,-10 9-9 0,-34-30 6 0,23-12 18 0</inkml:trace>
  <inkml:trace contextRef="#ctx0" brushRef="#br0">20560 12439 10 0,'0'-11'4'0,"0"1"11"0,12-24-11 0,-1 13 1 0,-1-12 2 0,1 22 4 0,-11 1 3 0,0 10-1 0,11 0-5 0,-1 21-7 0,-10 2-2 0,12 20 0 0,-1 0-1 0,-11 22 1 0,10 1 2 0,-10-1-1 0,0-11 1 0,0 11-1 0,-10-21 0 0,10-12 0 0,0-10-3 0,-11 0-7 0,11-11-8 0,0-11-4 0,-12-11 1 0,12-11 12 0,-10-32 8 0,10 32-4 0</inkml:trace>
  <inkml:trace contextRef="#ctx0" brushRef="#br0">20583 12353 8 0,'-11'-12'11'0,"-1"12"0"0,2-11-8 0,10 0-1 0,0 1-3 0,0-11-1 0,22-2 2 0,-1-10 2 0,34 1-1 0,-13 21-1 0,14 0-1 0,-24 11 1 0,1 11 2 0,-23 23 5 0,2-3 2 0,-24 13-3 0,-21 21-3 0,1-10 0 0,11-1-3 0,-24 0 2 0,13-32-2 0,22 9-1 0,-1-19-3 0,11-12-5 0,11 0 1 0,-1 0 4 0,22-12 3 0,-9 3 1 0,20 9 0 0,-11 0 1 0,1 9 2 0,-10 14-2 0,-12-1 3 0,-1 11 2 0,-20-1-8 0,-12 22 3 0,-23-10 10 0,3-1 0 0,-2 1 2 0,0-11-6 0,-10-12-4 0,0 1-4 0,11-22-4 0,10 0-12 0,-1 0-12 0,14-11 2 0,9 0 14 0,0-10 12 0,11 21-4 0</inkml:trace>
  <inkml:trace contextRef="#ctx0" brushRef="#br0">22931 12396 63 0,'0'0'0'0,"0"0"82"0,-12 0-74 0,3 10-8 0,9 2 0 0,-11 9-1 0,-1 1 0 0,12 10-1 0,0 12 0 0,0 10 1 0,0 12 1 0,0-1-1 0,0 0 1 0,-10 11-1 0,-1-22-2 0,-11 1-8 0,12-12-16 0,-12-21-34 0,-1 1 26 0,2-23 28 0</inkml:trace>
  <inkml:trace contextRef="#ctx0" brushRef="#br0">22681 12449 12 0,'0'0'5'0,"-12"-10"1"0,12-23-20 0,23-10 11 0,-1-11 3 0,0 21 5 0,10 0 22 0,-21 13 0 0,22 8-9 0,-1-10-4 0,1 11-5 0,0 11-6 0,-12 0-1 0,12 0-2 0,-22 11 0 0,11 0 0 0,-12 21-1 0,0 1 1 0,2 0 2 0,-24 10-4 0,-8 0 1 0,-2 1 0 0,-11 0 2 0,1-2-1 0,21-19-1 0,-1-12-1 0,12-11-5 0,12 11-6 0,8-11 6 0,13 0 4 0,12-11 4 0,-13 11-1 0,1 0 0 0,-11 11 1 0,-1 21 3 0,-21 12 1 0,-21 10 2 0,-13 11 2 0,1-10 2 0,1-12-5 0,-22 22 2 0,10-32-5 0,1 0 2 0,-12-12-1 0,13-10-2 0,9-11-1 0,0 0-4 0,12-11-16 0,-2-21-34 0,13-1-3 0,20-21 44 0</inkml:trace>
  <inkml:trace contextRef="#ctx0" brushRef="#br0">24039 11711 16 0,'-9'0'34'0,"-2"0"-4"0,-1 10-10 0,12-10-5 0,0-10-8 0,0 10-5 0,0-11 0 0,0 11 0 0,0 0 1 0,0 0-2 0,0 32 0 0,-10 23-2 0,-1 32 1 0,-1 21 0 0,2 23-1 0,-1 21 1 0,0 11 1 0,11 22 0 0,-10 32 0 0,-1 23-2 0,-1 21 2 0,-9 76-1 0,9-44-1 0,2 1 2 0,-12-11 0 0,12-33 3 0,-1-22-1 0,-1-32-2 0,12-33 0 0,-10-22-2 0,-1-20-1 0,11-25-2 0,-12-19-10 0,-8-24-13 0,8-19-6 0,12-23-7 0,-21-22 21 0,9-54 19 0,12 31-4 0</inkml:trace>
  <inkml:trace contextRef="#ctx0" brushRef="#br0">24791 10438 7 0,'0'0'0'0,"0"-20"24"0,0 8-18 0,0-21 1 0,0 11-3 0,-11-10-3 0,-1 10-4 0,2 11-2 0,-13 11 2 0,3 11 1 0,-13 11 1 0,21 10 1 0,-9 12 1 0,0 10-1 0,21 1 0 0,-11-1 0 0,22-21-1 0,-1-12 0 0,12 1-1 0,0-10 1 0,11-12 2 0,-13 0 1 0,3-12 2 0,-13 1 1 0,2 0-1 0,-12 0-3 0,11 1 0 0,-11 10 0 0,0-10-2 0,10 10-2 0,-10 0 1 0,11 0-2 0,0 10-1 0,22-10 3 0,-11 10 1 0,10 1 1 0,1-11 0 0,0 0 2 0,-13-11 3 0,-8 11 4 0,-1 0 2 0,0-20 7 0,-11 8-9 0,-11-10-7 0,0-11-3 0,-11 12-3 0,1-1-1 0,10 0-1 0,0 22-3 0,11-11-3 0,11 11-22 0,0 0 23 0,0 11 10 0,9 0 0 0,-20-11-3 0</inkml:trace>
  <inkml:trace contextRef="#ctx0" brushRef="#br0">25051 10493 11 0,'0'0'9'0,"0"0"29"0,0 0-29 0,0-22-2 0,0 11-5 0,0-11-3 0,-10 2-1 0,10 8-2 0,0-10-1 0,-11 22 0 0,11 0 1 0,11 0 1 0,-1 0 3 0,12 0-2 0,-12 11 2 0,13 0 1 0,-1-11-4 0,-1 12-3 0,-10 8 0 0,0-9 4 0,-11 11 1 0,0 0 3 0,0-1 2 0,-22 1 2 0,1 0-2 0,-1 11-4 0,-1-23-2 0,13-10-11 0,0 0-4 0,10-20 5 0,0-25 11 0,0-20-3 0</inkml:trace>
  <inkml:trace contextRef="#ctx0" brushRef="#br0">25149 9949 16 0,'-10'0'37'0,"-1"0"-18"0,-1-12-18 0,12 12-5 0,0 0 1 0,23 0 0 0,-13 12 1 0,12-1-2 0,0 22 0 0,-1 10 3 0,-9 11 1 0,-1 23 0 0,-2-12-1 0,-9 11-7 0,-9-11-18 0,-2-11 14 0,-11-10 11 0,11-32-3 0</inkml:trace>
  <inkml:trace contextRef="#ctx0" brushRef="#br0">25171 10264 105 0,'0'0'42'0,"10"0"-48"0,13 0-15 0,19 0-40 0,3-10 8 0,-34-12 47 0</inkml:trace>
  <inkml:trace contextRef="#ctx0" brushRef="#br0">24638 12298 6 0,'0'0'1'0,"0"0"23"0,-10 0 6 0,10 0 3 0,0 0-2 0,0 0-8 0,0 0-12 0,0 0-5 0,10 11-4 0,-10-1-2 0,11 34 0 0,-11 11 0 0,0 31-2 0,0 1 0 0,-11-11 0 0,1 0-14 0,-1-10-31 0,-1-12-27 0,-20-21 50 0</inkml:trace>
  <inkml:trace contextRef="#ctx0" brushRef="#br0">20865 13635 57 0,'0'0'0'0,"-10"0"53"0,-1 0-51 0,11-11-7 0,0-11-4 0,0-21 1 0,0 10 5 0,-11-10 3 0,-1 9 3 0,2 14 4 0,-13 9-1 0,13-11-4 0,-12 22-1 0,-11 0-3 0,-9 22-1 0,9 9 0 0,0 14 1 0,1 9 0 0,21 0 2 0,-1 33-2 0,2-21 2 0,10 10 0 0,0-11-1 0,10 0 1 0,13-10 0 0,9-11 2 0,11-13 4 0,12-31 4 0,20 0-4 0,13-21-4 0,-1-23-1 0,0-10-3 0,-11 12-5 0,-21 8-22 0,-23 12-27 0,-21 22 38 0,-22 0 12 0</inkml:trace>
  <inkml:trace contextRef="#ctx0" brushRef="#br0">16114 12635 7 0,'0'0'0'0,"0"-11"16"0,0 0-9 0,0-11-4 0,0-10 1 0,0 10 3 0,11-11 4 0,-11 12 2 0,10-13-2 0,-10 24-3 0,0-1-1 0,-10 1-1 0,-23 20-7 0,-43 45-8 0,-1 21 1 0,-9 11 7 0,10 0 2 0,11 0 0 0,21-22 0 0,44-22 0 0,0-32 2 0,33-11-2 0,10-32 2 0,11-12-1 0,22-10 0 0,-11-12-1 0,0 12 0 0,-20 22 1 0,-25 10 2 0,-8 22 3 0,-12 11 3 0,-22 21-3 0,-21 23-2 0,10 10 1 0,-11-11-3 0,1 11-1 0,11-10-2 0,10-1 0 0,11-20 1 0,-1-13-1 0,12 0 0 0,12-21-1 0,10-11 2 0,21-20 3 0,23-25-2 0,-1 2-3 0,-23 11 1 0,-9 10 0 0,-10 22 0 0,9 0 1 0,-10 11 1 0,-11 11 2 0,-11 11 2 0,0 21-1 0,-11 1-1 0,-11 10-2 0,0 11-1 0,-11-10 0 0,0 10 2 0,13-11-2 0,-2-10 2 0,11-22 0 0,22-11 0 0,-1-22-3 0,22-32-19 0,13-1-46 0,8-44-29 0,-8-8 83 0</inkml:trace>
  <inkml:trace contextRef="#ctx0" brushRef="#br0">16994 12841 79 0,'-10'-11'69'0,"-1"-10"-53"0,-1-23-11 0,12 12 0 0,0 10-3 0,12 0-2 0,-12 22-3 0,0 0 0 0,11 33 1 0,-11 21 2 0,10 22 1 0,-10 0 0 0,0 11 0 0,11 0 1 0,-11-11 2 0,11-21-1 0,-1-12 0 0,2-21 0 0,-12-22-2 0,11 0 1 0,-11-44 5 0,0 1-6 0,-23-43-4 0,13 31 2 0,-1-54 1 0,-10 22 1 0,21 0 0 0,0 11 0 0,0 22-1 0,0 21 1 0,0 22 1 0,0 11 1 0,0 33 2 0,-11 21-2 0,11 44 0 0,-12 21-2 0,12 1-2 0,0-22 1 0,12-10-5 0,-1-23-27 0,21-34-60 0,-10-31 14 0,-11-10 72 0</inkml:trace>
  <inkml:trace contextRef="#ctx0" brushRef="#br0">10764 14429 7 0,'0'0'0'0,"11"-11"13"0,-11 0 14 0,10 0 1 0,2 0 22 0,-1 11-41 0,-11-11-2 0,0 11-1 0,0 0 7 0,-11 11-8 0,11-11-3 0,-12 22 2 0,-9 11-1 0,-11-1 2 0,10 12-2 0,-11 10 0 0,1 11-3 0,-1 1 0 0,10 10 1 0,2-11-1 0,0 0 1 0,-2 1-1 0,23-34 1 0,0-11 1 0,33-9 0 0,11-24 1 0,9-9-2 0,13-23-1 0,11 1 0 0,-1 0-1 0,0-1 1 0,-23 22 0 0,3-10 0 0,-2 10 1 0,-21 11-1 0,10 11 2 0,-33 0-2 0,13 0-1 0,-13 0 0 0,-10 0-4 0,0 0-10 0,-10-11-20 0,-13 0-48 0,2-10 31 0,-33-1 46 0</inkml:trace>
  <inkml:trace contextRef="#ctx0" brushRef="#br0">10785 14396 145 0,'0'0'53'0,"-10"0"-26"0,10-11-33 0,22-10-2 0,-11 21 6 0,0-11-1 0,-11 11-4 0,0 11 8 0,-11 21 6 0,0 23 3 0,-1 32-1 0,12 10-3 0,12 23-3 0,-1-33 0 0,0 87-2 0,-1-44-1 0,1-10 0 0,-1-11 0 0,2-22-1 0,-1-11 2 0,0-22-6 0,-11-9-19 0,0-14-42 0,11-31-57 0,-22-31 102 0</inkml:trace>
  <inkml:trace contextRef="#ctx0" brushRef="#br0">22616 13787 6 0,'0'-11'0'0,"-12"-10"0"0,24 10 0 0,-12-22 0 0,11 11 0 0,-11 12 1 0,0-1 7 0,0-11 10 0,0 22 9 0,-11-11 1 0,11 0-1 0,-12 11-7 0,12 0-8 0,-10 0-8 0,-1 0-3 0,11 11 0 0,-11 0-3 0,1 11 0 0,-1 21 0 0,-1 1 0 0,2 10 1 0,-1 11 1 0,11-9-1 0,-12 9 2 0,12-12-1 0,0 2-1 0,0-12-2 0,12-10-3 0,-12-11-10 0,11-2-12 0,-1-8-10 0,-10-12 1 0,0-12 28 0,-10-19 9 0,-1 9-6 0</inkml:trace>
  <inkml:trace contextRef="#ctx0" brushRef="#br0">22376 13526 34 0,'0'0'0'0,"-10"0"65"0,-1 0-59 0,11 0-9 0,33 0-3 0,10-32 2 0,0 10 2 0,22-21 1 0,0 21 1 0,-9-1 0 0,-2 23 0 0,-21 0 1 0,-12 23 0 0,-10-1 2 0,-11 21 0 0,-22 11-2 0,-21 33-1 0,-2-32 0 0,3-12 1 0,19 1 1 0,13-33-2 0,10-1-2 0,0 1-11 0,10-11-7 0,2 0 7 0,21 0 8 0,10 0 4 0,1 0 1 0,-12 11 0 0,12 0 0 0,-12 22 0 0,-22-1 1 0,2 12 0 0,-12 10 1 0,-22 11 0 0,-21 1 2 0,-1-1 5 0,-10-12 6 0,20 3-3 0,-8-35 0 0,9-10-3 0,-10-11-4 0,10-11-4 0,-11-10-1 0,1-12-3 0,20 0-5 0,-9 12-18 0,22-1-35 0,10 0 44 0,0 11 12 0</inkml:trace>
  <inkml:trace contextRef="#ctx0" brushRef="#br0">24345 13722 45 0,'-23'11'73'0,"13"0"-57"0,-1 0-18 0,32-11-7 0,2-22-5 0,19 0 6 0,-9-10 7 0,1 21 2 0,9 0 1 0,-10 0 3 0,-1 22 2 0,1 0-3 0,0 0-3 0,-12 10-1 0,-10 12 0 0,-11 0-2 0,-22 10-6 0,-11 11 3 0,-10 13 5 0,0-2 6 0,9 0 5 0,14-11 2 0,-2-22-1 0,11 1-2 0,11-11-2 0,22-12-1 0,-1 0-2 0,23 2 2 0,10-12-1 0,1-12-3 0,32-8-4 0,-44 9-3 0,0 0-21 0,12 0-70 0,-45 22 33 0,-10 0 56 0</inkml:trace>
  <inkml:trace contextRef="#ctx0" brushRef="#br0">1272 15168 16 0,'0'0'21'0,"-33"-32"7"0,1 21-24 0,20 0 1 0,2 0 0 0,-13-1-3 0,13 12-3 0,-1 12-3 0,-1 10-1 0,3 9 1 0,-2 25 2 0,11-2 1 0,20 0 1 0,3 12 2 0,32-12-2 0,-2-21-1 0,2-12 1 0,0-31-1 0,-1-12-2 0,-11-22 1 0,-10 1 1 0,0-12-1 0,-1 1 3 0,-22 11-1 0,2-1 1 0,-12 21-1 0,0 13 0 0,-12 0-5 0,2 20 0 0,10 12 2 0,22 11 2 0,-11 10 1 0,22 1-1 0,-1-12 0 0,1 1 1 0,-1-22 2 0,-10 0-1 0,0-11 0 0,-11 0 1 0,-1-11 2 0,-10 0-2 0,0-22-1 0,-10 1-3 0,-12-1-1 0,-11 1-1 0,1 10 0 0,9 0 0 0,-10 22 4 0,13 0-1 0,8 22-2 0,12 0-3 0,0-1-8 0,32-10 5 0,-9-11 4 0</inkml:trace>
  <inkml:trace contextRef="#ctx0" brushRef="#br0">2098 14918 44 0,'0'0'0'0,"-32"12"58"0,-1-2-56 0,21-10-4 0,-9 11 2 0,0-22-5 0,10 1-10 0,-1-2-5 0,-9 12 8 0,21 0 7 0,-12 22 4 0,12 11 1 0,-10-1 1 0,20 1-1 0,2-22 1 0,21 10-1 0,-1-21 2 0,1 11 0 0,10-11-2 0,-10-11 0 0,0 11 0 0,-12 0 1 0,0 11-1 0,-21 22 0 0,-10-11 0 0,-11 32 0 0,-23 11-3 0,1-10 3 0,10-23 1 0,11-10 1 0,-1-11-8 0,23-33-25 0,-9-32 22 0,18-22 4 0</inkml:trace>
  <inkml:trace contextRef="#ctx0" brushRef="#br0">2109 14026 57 0,'0'0'26'0,"-23"34"2"0,13-3-33 0,32 13 0 0,-1 22 3 0,23 10-4 0,11 0-8 0,-12 11-8 0,12 11 4 0,-12 10 9 0,0-10-1 0,1 33-1 0,-33-45 7 0,-1-9 4 0,-20-12-5 0</inkml:trace>
  <inkml:trace contextRef="#ctx0" brushRef="#br0">2239 14961 59 0,'0'0'0'0,"0"-21"59"0,22-1-56 0,33-10 1 0,-2-12-4 0,12 11-3 0,0-10-24 0,-9 10-33 0,-14 12 31 0,3-1 23 0</inkml:trace>
  <inkml:trace contextRef="#ctx0" brushRef="#br0">2925 14570 137 0,'-12'0'44'0,"-9"0"-39"0,9 0-21 0,24 0-4 0,9 0-20 0,-9-11-31 0,-2 0 37 0,0 1 29 0</inkml:trace>
  <inkml:trace contextRef="#ctx0" brushRef="#br0">3043 14842 76 0,'0'0'37'0,"-21"11"16"0,21-11-54 0,0 0-7 0,0 0-19 0,0-33-46 0,0 13 22 0,0-3 45 0</inkml:trace>
  <inkml:trace contextRef="#ctx0" brushRef="#br0">3609 13930 17 0,'0'-12'12'0,"0"1"27"0,-10-22-30 0,10 12 2 0,10-12-3 0,-10 0-6 0,0 22-2 0,0 1-2 0,-21-1 0 0,-1 22-2 0,0 21 4 0,1-10-1 0,-1 11 1 0,10-1 0 0,2-10 1 0,10 1-2 0,10-3 1 0,24-9 0 0,-3 0 0 0,14-22 0 0,9 11 0 0,-1-11-1 0,-8 11 1 0,-2 0 0 0,-21 11 1 0,-1 11-1 0,2 11 0 0,-23-1 1 0,0 23 2 0,-23-12-1 0,2 12 0 0,-11-1 0 0,-1-21-1 0,11-12-1 0,-1 1 0 0,-9-11-1 0,11-11-4 0,-1-11-14 0,10-22-23 0,2-21 18 0,0-34 21 0,10 46 2 0,0 19-4 0</inkml:trace>
  <inkml:trace contextRef="#ctx0" brushRef="#br0">3533 13472 46 0,'-10'-23'56'0,"10"23"-33"0,-11-10-14 0,32 10-6 0,0 10-4 0,13 24 0 0,9 20-3 0,-21 44-7 0,-1 11-7 0,-9 21 0 0,-1 1-2 0,-2 10-8 0,14-10 6 0,-1 21 14 0,-1-43 2 0</inkml:trace>
  <inkml:trace contextRef="#ctx0" brushRef="#br0">3718 15081 7 0,'-12'-11'13'0,"-8"-10"6"0,-2-12-3 0,0 12-6 0,11-23 0 0,-1 33-8 0,2-11 1 0,0-10-2 0,10 21 0 0,0 11-1 0,0 11 0 0,20 33-1 0,3 9 1 0,9 13 0 0,0-1-1 0,-9 0 1 0,10-11-1 0,-1 1 1 0,-10-12-1 0,-1-21 0 0,2 11-8 0,-14-22-19 0,3-1 0 0,-1-10 22 0,-1-21 5 0,2-1-4 0</inkml:trace>
  <inkml:trace contextRef="#ctx0" brushRef="#br0">4077 14983 20 0,'0'0'0'0,"0"-10"44"0,-11 10-41 0,0 0-3 0,0 0 1 0,-10-12-2 0,10 12-2 0,-11-10-3 0,-1 10 1 0,3 0 4 0,8 10 1 0,2 12 0 0,10 11-1 0,0 0 0 0,10-1-1 0,12 1-1 0,-12-11 0 0,13-2-1 0,-1-8 2 0,0-12 2 0,-12 0 2 0,1-12 4 0,0 2 1 0,-11-11 2 0,0-1-1 0,0 0-3 0,-11 1-4 0,0-13-1 0,1 13-1 0,-1-11 0 0,0 20-3 0,11 2 1 0,11 10 0 0,21 0 0 0,-10 10 0 0,21 2 1 0,-11 10-1 0,13-1-5 0,-2-11-7 0,0 2-2 0,-11-12 12 0,-9 0 5 0,-13-22 0 0,-10 11-6 0</inkml:trace>
  <inkml:trace contextRef="#ctx0" brushRef="#br0">4152 14396 29 0,'0'0'18'0,"-10"11"27"0,10 0-47 0,10 22-3 0,13-1 1 0,19 1-1 0,3 21-1 0,-2 1-3 0,0-1 1 0,-10 0 1 0,11 13-7 0,-33-14 0 0,0-10 4 0,-11-9 8 0,-11-3 2 0,0-19-6 0</inkml:trace>
  <inkml:trace contextRef="#ctx0" brushRef="#br0">4229 14875 29 0,'0'0'0'0,"-12"-10"66"0,12-2-53 0,12 12-12 0,9-22 0 0,2 11-5 0,-1 11-6 0,10-11-15 0,1 11-8 0,-12-9 13 0,1 9 12 0,0 0 5 0,11 9 3 0,-23-9 2 0,12 0 3 0,-11 0 4 0,11-9 5 0,-12-3 1 0,13 1-8 0,-13-22-4 0,1 11-2 0,-11-10-2 0,0-12 2 0,0 12-3 0,-11-1 2 0,-10 11-2 0,-1 11-2 0,11 1 3 0,0 10 3 0,0 10-1 0,11 12-1 0,0 0 0 0,22 11 0 0,-11 10 1 0,11 1 0 0,-1-23 0 0,11 1 1 0,-9-11 0 0,-2-11 1 0,0 0 0 0,2-11-1 0,-13 0 0 0,2-21-2 0,-12-1 1 0,0 0-1 0,0 1 0 0,0-1 0 0,-12 11 2 0,12-10 1 0,0 21 0 0,0 11-1 0,0 0-1 0,12 0 0 0,8 11-1 0,-8 21 1 0,-1-21-1 0,11 22-1 0,-11-11 1 0,11-12 1 0,-12 1-1 0,0-11 1 0,-10-11-1 0,12 11 0 0,-12-21 2 0,0-1 0 0,0-11 0 0,0 12 0 0,-12-12 1 0,12 0 0 0,0 22 0 0,12 1-1 0,-12 10-2 0,11-11 0 0,-1 11 0 0,13 0-2 0,-12 0-1 0,20 11-1 0,-19-1-7 0,10-10-10 0,9 11-10 0,-8-11 6 0,-1-11 20 0,0-21 5 0,-11-1 0 0,-2 1-6 0</inkml:trace>
  <inkml:trace contextRef="#ctx0" brushRef="#br0">5142 14233 6 0,'0'-12'5'0,"0"2"26"0,0 0 3 0,-10-1-5 0,-1-11-10 0,-1 22-13 0,-9-12-6 0,9 12-4 0,-8 0-6 0,-2 12-2 0,11 10 6 0,0 9 5 0,11 3-1 0,0 9 2 0,11 1-1 0,0-22 1 0,11 10 0 0,-2-21 2 0,3 0 1 0,10-11-1 0,-11-11-1 0,-2-22 0 0,3 1-2 0,-13-12 0 0,2 1 0 0,-12-1 0 0,11 1 1 0,-22 0-1 0,11 9 2 0,-12 24-1 0,12-1 1 0,0 1-1 0,0 10-1 0,0 0-1 0,12 10 1 0,-1 11-1 0,-1 2 2 0,12 9-1 0,-12-10 1 0,13-11 0 0,-1 0 1 0,10-11 3 0,-21-11 1 0,-1-12-2 0,2 2-1 0,-1-23-1 0,0 13-1 0,-11-13-1 0,-11 0 0 0,11 2 0 0,-11 8-1 0,11 12 2 0,11 11 0 0,0 11-1 0,0 0 1 0,10 11-2 0,0 11 0 0,34 22 0 0,-12-1-1 0,12 0-3 0,0 22-2 0,31 34-3 0,-20-12 5 0,-1 0 3 0,-11 10-2 0,-22-10 5 0,-20 0 4 0,-1-10 3 0,-34-12 4 0,-9-11-1 0,-22 1-8 0,0-11-7 0,-23-13-9 0,-9-19-25 0,-1 10 14 0,-11-12 19 0</inkml:trace>
  <inkml:trace contextRef="#ctx0" brushRef="#br0">4208 15842 6 0,'0'-10'0'0,"-23"-24"9"0,13 13 4 0,-1-1 5 0,-1 0 3 0,2 12-2 0,10-1-4 0,10 32-9 0,13 23-5 0,10 0 0 0,9 21 0 0,-9 0-2 0,11 0-1 0,0 1-1 0,-23-34-6 0,0 12 0 0,2-1-2 0,-12-10-7 0,0-1-17 0,-11-21 18 0,0 0 16 0,-11-11-3 0</inkml:trace>
  <inkml:trace contextRef="#ctx0" brushRef="#br0">4120 15690 108 0,'0'0'0'0,"-21"12"65"0,9 9-70 0,12-11-6 0,23-31-2 0,9 11-4 0,11-34-7 0,1 11 2 0,10 0 8 0,-22 22 8 0,-9 11 6 0,-1 0 3 0,-1 22 3 0,-10 12-1 0,-11-3-2 0,-11 24-2 0,1-1 0 0,-1-10 0 0,-1-12-1 0,12 1 0 0,0-11 0 0,23 0 0 0,-13-1 1 0,22-11-1 0,13 2 0 0,-13-12-1 0,11 11 3 0,12-11-2 0,-22 11 2 0,-1-1 0 0,-10 1 3 0,-11 11 4 0,-22 11-3 0,-1-1-3 0,2 1-3 0,-22 0 2 0,-1-1 0 0,-10-10-2 0,10-11-5 0,-11-11-12 0,1 0-18 0,10-22 0 0,12 0 20 0,-2 1 13 0,13-12-3 0</inkml:trace>
  <inkml:trace contextRef="#ctx0" brushRef="#br0">4663 15560 82 0,'0'0'0'0,"-21"32"63"0,10 1-73 0,33-11-4 0,0 21-6 0,11-10-17 0,-1-1 17 0,-11-10 17 0,12-11 7 0,-11-1 10 0,0 2 5 0,-1-1-7 0,2-22-6 0,-12-1-3 0,-1-19-3 0,-10-24-2 0,0 11-4 0,-10-10-4 0,-12 12 2 0,-11 8 5 0,11 23 6 0,12 0 2 0,10 11 0 0,0 11-5 0,32 54-1 0,12-20 1 0,-2-24-1 0,13 0 2 0,-11-21 3 0,9-11 4 0,-20 1 3 0,-10-11-3 0,-13 9-6 0,12-10 6 0,-12-9 1 0,2-14 1 0,-12 2 0 0,-12-1-2 0,-8 1-3 0,-13-1-4 0,0 11-11 0,1 23-22 0,-12-1-28 0,11 11 9 0,-10 32 44 0,21-32 1 0</inkml:trace>
  <inkml:trace contextRef="#ctx0" brushRef="#br0">7132 12667 7 0,'0'0'0'0,"-11"0"-1"0,11-10 1 0,-10 10 0 0,10 0 0 0,10-11 0 0,-10 11 0 0,0 11 0 0,-10-11 0 0,10 10 0 0,0 1-6 0</inkml:trace>
  <inkml:trace contextRef="#ctx0" brushRef="#br0">14309 11776 160 0,'0'0'64'0,"-11"-22"-62"0,-11 22-36 0,22-12-19 0,0-9-58 0,-11 0 83 0</inkml:trace>
  <inkml:trace contextRef="#ctx0" brushRef="#br0">16723 14865 41 0,'0'0'0'0,"-22"21"17"0,-22-11-68 0,33-10 44 0</inkml:trace>
  <inkml:trace contextRef="#ctx0" brushRef="#br0">19398 10819 7 0,'0'0'4'0,"-12"-12"-2"0,12 2-3 0,12 10 1 0,-12-11 1 0,0 11 0 0,0 0 3 0,0 21-3 0,0 13 1 0,0 20 0 0,-12 22-1 0,-9 33-1 0,9 21 1 0,-21 33-1 0,13 12 0 0,8 19-1 0,-9-19 1 0,9-34 0 0,12-21 1 0,-10-22 0 0,-1 0 0 0,-10-23 1 0,10-10-1 0,-11-20 0 0,11-25-1 0,11 3-1 0,0-23-2 0,11 0-3 0,-1 0 5 0,23 0 0 0,-1 11 2 0,13 11 0 0,20 10 0 0,0 12-1 0,0 21 0 0,1 22 0 0,-1 22-1 0,-32 32 0 0,-12 22 0 0,-10 0 2 0,-22 0 3 0,-21 11 6 0,-13 0 7 0,24 1 0 0,-11-23-4 0,10-33-8 0,10-10-4 0,12-22-1 0,12-22-3 0,10-10-1 0,-1-12 0 0,1-21 1 0,11 1 2 0,-23-3 1 0,13-9 0 0,-14 11 0 0,-9-10 0 0,12 19-3 0,-12 13-36 0,0 11 13 0,-12-1 22 0</inkml:trace>
  <inkml:trace contextRef="#ctx0" brushRef="#br0">4859 4795 14 0,'-10'-12'15'0,"-23"-19"-4"0,1 9-10 0,9 0 11 0,-19 1-1 0,-2 10-2 0,0 0-5 0,1 11-4 0,0 11-3 0,-12 10-2 0,23 12 3 0,-13 10 1 0,13 0 1 0,-1 22 0 0,12 12 0 0,21-1 0 0,0 22 0 0,21 22-1 0,2-44 0 0,31 33-5 0,11-33 1 0,11-22 2 0,21-21 1 0,13-22 3 0,10-22 0 0,-1-11 1 0,-22-11 2 0,1-10 1 0,-21-11-1 0,-1 10 1 0,-21-21 2 0,-1 10 0 0,-22-10-1 0,1-11-4 0,-12-11-1 0,-21-11-1 0,0-10-2 0,-43-1-2 0,-22 0-2 0,0 22 3 0,-22 22 6 0,-1 21 1 0,13 12-2 0,-23 21-1 0,0 11 2 0,21 11 2 0,12 21 0 0,-1 12-4 0,13 10-1 0,-1 22-1 0,10 44 0 0,12-11 0 0,20-2-1 0,12 3 1 0,23 10-2 0,42-1 0 0,10-10-3 0,13-11-11 0,21 0-25 0,-13-22 23 0,14-22 13 0</inkml:trace>
  <inkml:trace contextRef="#ctx0" brushRef="#br0">5741 10711 24 0,'-11'-23'37'0,"-11"12"-22"0,11 1-11 0,11 10 0 0,0 0-3 0,0 10-4 0,33 24-1 0,-1 20 0 0,12 0 0 0,-2 33 0 0,3 0 0 0,-2 11 1 0,-11-11 1 0,-9-11 0 0,-1-11-3 0,-12-21-7 0,0-23-10 0,-10-10 11 0,0-22 6 0</inkml:trace>
  <inkml:trace contextRef="#ctx0" brushRef="#br0">5708 10581 49 0,'0'0'0'0,"0"-12"42"0,10 12-47 0,34-11 3 0,0 0 2 0,10-22-2 0,12 12 1 0,9-1 1 0,13-11-1 0,86-10 3 0,-88 10 0 0,11 11 4 0,13-21 1 0,9-11 0 0,-31 10-5 0,9 1-2 0,-9-1 1 0,-1 1-1 0,-11 10 0 0,-11-1 1 0,-11 25-1 0,-11-2 1 0,-10 11-1 0,-11 11 2 0,11 10-1 0,-23 1 0 0,12 11 0 0,-12-12-1 0,13 1 1 0,10 0-1 0,-1 0 0 0,11-1-1 0,-11 1 2 0,13 0-1 0,-12 11 0 0,-1-12 1 0,1 23-2 0,-11-12 1 0,-1 12 0 0,1 10 0 0,0-10 0 0,-11 10-1 0,10-10 1 0,-10-12 0 0,-1 1 1 0,2-12-1 0,-1-10-1 0,-11 12 2 0,0-13 0 0,-11 1 0 0,-11-1 0 0,-10 2 0 0,-12 10-2 0,0-1 1 0,-11 1-3 0,-20 11 1 0,-1-1 0 0,-22 1 2 0,-21 10 0 0,-12 1 0 0,-11 10-2 0,-162 33 4 0,174-65 3 0,43-11-1 0,-1 10-4 0,23-10-2 0,10 11-3 0,13-11-6 0,19 0-11 0,13-11-3 0,10 0-8 0,10 11 17 0,24-11 16 0,-24 0-6 0</inkml:trace>
  <inkml:trace contextRef="#ctx0" brushRef="#br0">6469 10384 40 0,'0'-11'48'0,"0"-22"-19"0,0 12-29 0,33-12 0 0,-11 11-1 0,-2 1 0 0,3 10-5 0,-13 11-6 0,13 22-1 0,-13 21 5 0,1 11 6 0,10 22 3 0,-9 1-1 0,-1 10 1 0,-1-11 1 0,13-11-1 0,-2 0-1 0,0-10 0 0,-9-1-1 0,21-21-9 0,-23-12-16 0,1 1-1 0,0-11 18 0,-22-11 9 0,11 0-6 0</inkml:trace>
  <inkml:trace contextRef="#ctx0" brushRef="#br0">6382 10732 7 0,'0'0'0'0,"11"-21"0"0,22-2 0 0,-13 2 0 0,3-12 6 0,-13 11 7 0,-10 11 7 0,0 1 1 0,-10-12-4 0,-1 0-7 0,-1 11-4 0,-8 0-5 0,-2 11-2 0,-23 0-3 0,14 0-2 0,-13 33-4 0,-11 10 4 0,2 2 4 0,8 8 2 0,13 2 1 0,-1-2 0 0,23 2-1 0,-1-11 1 0,22-22 3 0,32-1 3 0,12-10 0 0,-1-11-3 0,1-11-4 0,-1 1-4 0,-12-1-14 0,-19 0-18 0,21-11 5 0,-24-1 29 0,-20 13-4 0</inkml:trace>
  <inkml:trace contextRef="#ctx0" brushRef="#br0">8416 10406 39 0,'0'0'0'0,"0"0"56"0,-11-11-51 0,11 11-3 0,11 0 1 0,-11 0-1 0,9-11 0 0,3 0-2 0,21 0 0 0,10 0 2 0,22 0-1 0,12 1 0 0,9-1 0 0,12 11-1 0,44 0 1 0,-12 0 0 0,-22 0 0 0,88 0 1 0,-21 0-2 0,10 0 0 0,10-11 3 0,1-11-1 0,0 11 0 0,-1-10 1 0,-10-1 0 0,10 0 0 0,-20 11 0 0,-12 0-1 0,-11 0 0 0,-21 1 0 0,-22-1-1 0,-12 0-1 0,-32 0-1 0,-10 11 0 0,-33-11-4 0,-11 11-13 0,-22 0-15 0,-11 11-6 0,-21-11 4 0,-1 0 27 0,1 11 3 0</inkml:trace>
  <inkml:trace contextRef="#ctx0" brushRef="#br0">11504 10036 9 0,'9'-11'2'0,"69"-21"2"0,-2-1-4 0,0 10 10 0,-11 23 13 0,0 0 0 0,0 12-3 0,1 10-6 0,-1 9-3 0,-12 3-2 0,-8-1-3 0,-13-1-2 0,1-10 0 0,-22 0-1 0,-11-11 1 0,-33 10 2 0,-22 1-2 0,-20 0-2 0,-23 0-1 0,0 10-1 0,-22 1 1 0,55-11-2 0,-43 21-17 0,21-10-18 0,10 10-25 0,12-9 23 0,21-24 32 0</inkml:trace>
  <inkml:trace contextRef="#ctx0" brushRef="#br0">15581 10319 6 0,'0'0'0'0,"0"0"0"0,-11 0-6 0</inkml:trace>
  <inkml:trace contextRef="#ctx0" brushRef="#br0">15493 10243 21 0,'0'0'0'0,"0"-11"50"0,-10 11-38 0,-1-11-11 0,11 0-1 0,0 11-1 0,0-11 0 0,0 11-11 0,0 22 3 0,11 11 6 0,-11 21 2 0,0 22 1 0,0 11 2 0,0 11 0 0,0 0 1 0,0-11-1 0,0-11-2 0,10 0 0 0,2-11 0 0,-1 11 0 0,-1-43-3 0,2 0-11 0,-2-23-13 0,-10-10 12 0,0-32 8 0</inkml:trace>
  <inkml:trace contextRef="#ctx0" brushRef="#br0">15385 10330 11 0,'0'0'9'0,"11"0"2"0,11-11-8 0,11 0 4 0,21 0-1 0,-1 0-3 0,3-11 0 0,19 12 5 0,13-1 0 0,-1 0-1 0,11 0-2 0,-1 0-3 0,1 0-1 0,-11 11-1 0,22-11 1 0,0 0 1 0,-23 1-2 0,12-1 1 0,-10 0-1 0,-12 0 1 0,-11-11 0 0,-12 22 1 0,-8-11 1 0,-24 0-1 0,1 11 1 0,-12 0 1 0,-20 0 7 0,-1 0-9 0,0-10-2 0,1 10 1 0,10 0-3 0,-11 0 0 0,-1 10 0 0,2 1-1 0,10 11-1 0,-11 0 1 0,11 21 1 0,0 12-1 0,0 10 0 0,21 0 2 0,12 11-2 0,-1 0 2 0,13 11-1 0,-2 0 2 0,0-10 0 0,1-1 0 0,-1-22 1 0,-10-11 0 0,-1-10 1 0,-9-11 1 0,-13 0 0 0,1-22 2 0,-11 10 0 0,0-10 1 0,-11-10 0 0,-10 10-1 0,-12 0-1 0,1-11-1 0,-12 0-2 0,-21 0-2 0,-11 11-2 0,-11-11 1 0,-11 0 1 0,0 11 3 0,-12-11-2 0,-8 11 0 0,-2 0-1 0,-10 0 2 0,-1 11 1 0,-21 0 4 0,32 0-3 0,22-11-2 0,10 0 0 0,13 0-2 0,20 0 0 0,12 0-7 0,21-11-22 0,12 11-23 0,10 0 14 0,22 0 36 0,-12 0-2 0</inkml:trace>
  <inkml:trace contextRef="#ctx0" brushRef="#br0">16190 10297 38 0,'0'0'53'0,"0"-11"-29"0,10 11-40 0,2-11 6 0,8 0 9 0,-8 1 0 0,-12 10 1 0,21 0 0 0,-9 21 5 0,-1 23 5 0,0 21 2 0,0-11-2 0,-11 22-3 0,0 1-3 0,0-12-1 0,0 0-3 0,-11 0 0 0,11 1-1 0,0-1-5 0,11-33-8 0,-11-10-3 0,0 0-1 0,0-22-1 0,0 0-29 0,-22-33 38 0,11 12 5 0</inkml:trace>
  <inkml:trace contextRef="#ctx0" brushRef="#br0">16004 10493 69 0,'0'0'0'0,"0"0"67"0,12-10-68 0,-12 10-1 0,11 0 0 0,-11-12-2 0,-11-10 0 0,-1 11 1 0,2-9 3 0,-22 8 1 0,21 1 2 0,-11 11-2 0,-11 0 2 0,1 11-1 0,-1 10-1 0,0 12-1 0,12 11-1 0,10 10 0 0,-1 0 0 0,12-10 0 0,33-1 1 0,-11-10 3 0,22-11 0 0,10 0 0 0,1-12-1 0,-1-10-2 0,-11 0-3 0,-10-10-16 0,0 10-25 0,-23-11-11 0,-10 0 44 0,-10 11 5 0</inkml:trace>
  <inkml:trace contextRef="#ctx0" brushRef="#br0">17179 11363 20 0,'0'0'35'0,"-10"-22"-8"0,10 11-31 0,10-11 1 0,0-10 2 0,2 10 1 0,-1 11 2 0,11-11 4 0,-12 22 5 0,2 0 6 0,-2 11-3 0,1 0-4 0,0 11-3 0,0 21-5 0,-1-10-2 0,13 21-1 0,-2 11 0 0,-10 12-1 0,-1 20 0 0,2 23 2 0,-1 11 0 0,-1-1 0 0,2 11 0 0,8 12 0 0,-8-23 1 0,-1 1-2 0,-1-12 1 0,2-21 0 0,-1-22 1 0,-1-11-1 0,1-10 0 0,0-12 0 0,-1 12 0 0,2-23-1 0,-12 1-1 0,0-1 0 0,0-10-7 0,0 1-19 0,0-13-14 0,-12-10 0 0,-9 0 35 0,0 0 2 0</inkml:trace>
  <inkml:trace contextRef="#ctx0" brushRef="#br0">17419 12939 8 0,'0'0'0'0,"10"-11"54"0,-10 11-12 0,0 0-10 0,10 0-13 0,-10 0-13 0,0 0-5 0,0 0-1 0,0 11-1 0,0-11-3 0,12 11 0 0,-12 22 1 0,11-1 2 0,11 23 2 0,-1 0 1 0,-10-2 0 0,0 2-1 0,11 0-1 0,-11-24 0 0,-1 3 0 0,13-24 2 0,-14 11 0 0,-9-21 1 0,12 0 3 0,-12-10 2 0,11-11-3 0,-11-23-2 0,0-11-2 0,10-9-1 0,-10-13-4 0,12 12 2 0,10 0 3 0,-11 10-2 0,-1 23 2 0,0-1-1 0,2 22 1 0,-12 11 0 0,-12 0-1 0,12 11-1 0,0 0 2 0,0 11-2 0,0-1-1 0,0 1 1 0,0-11 1 0,0 0 0 0,12 0 0 0,-12-11 1 0,0 0 0 0,0 11-1 0,0-11 6 0,-12-11-3 0,12 0-2 0,-20 11 0 0,-13-11-5 0,0 0 1 0,-11 11 1 0,1-11 2 0,0 11 1 0,-2 0-2 0,13 0 2 0,-1 11-1 0,12-11 0 0,10 0-1 0,1 0-1 0,10 11-2 0,0-11-7 0,32 0 3 0,1 0 5 0,21 0 3 0,11-11-1 0,-11 11 1 0,-10-11 0 0,-11 11 0 0,-22 0 1 0,0 11 1 0,-11 0-1 0,0 0 1 0,-22 0 0 0,0-11-1 0,-10 11-7 0,-1 1-7 0,0-3-14 0,1 2-32 0,-12-11 9 0,0 0 43 0</inkml:trace>
  <inkml:trace contextRef="#ctx0" brushRef="#br0">5968 5611 18 0,'0'0'0'0,"-10"0"35"0,-1 0-35 0,22 0 0 0,-1 0 5 0,13-11 2 0,9 11-2 0,11-22-5 0,22 11-1 0,0 11 2 0,23-10-1 0,-1 10 0 0,11 10 1 0,10 23-1 0,13-11 0 0,20-1 0 0,65 1 5 0,-33-11-1 0,24-11-1 0,-13 11 2 0,13-11 2 0,-2 0 0 0,1 11 1 0,-11-1-6 0,0 0 2 0,-22 2 1 0,-12-1-2 0,-19 11-2 0,-13 0 0 0,-22-12 1 0,-20 1-1 0,-11 0-2 0,-23-11-4 0,-10 11-39 0,-24 0-21 0,-29 11 51 0</inkml:trace>
  <inkml:trace contextRef="#ctx0" brushRef="#br0">20756 1327 56 0,'0'-11'37'0,"-10"-11"-40"0,-1-22 2 0,-1 2 11 0,2-3 5 0,10 13-3 0,0 10-11 0,-11 22-7 0,11 11 1 0,0 32-1 0,0 33 4 0,0 23-2 0,0 42 2 0,0 33 0 0,0 21 1 0,-12 186 1 0,3-66 3 0,-24 44-1 0,22-11-2 0,-1-87 2 0,12-33 0 0,23-32 2 0,-1-11 0 0,-2-22-1 0,3-11-1 0,10-21-1 0,-11-22 0 0,-12-12-3 0,12-20-14 0,-22-23-33 0,0-22 6 0,-12-10 37 0,2-22-1 0</inkml:trace>
  <inkml:trace contextRef="#ctx0" brushRef="#br0">18517 2304 8 0,'0'0'0'0,"0"-10"4"0,0-22-6 0,0 21 3 0,0-1 0 0,10-9 2 0,2-1-2 0,-2 0 0 0,0-9 3 0,2 8 6 0,-1 12 8 0,-11 1 1 0,-11-1-1 0,-1 11-3 0,-8 0-3 0,-2 0-4 0,-1 0-5 0,2 0-2 0,9 11-1 0,3-11 0 0,9 0-1 0,-11 0 0 0,11 0-1 0,0 10 1 0,11-10 0 0,-2 0 0 0,14 0-1 0,10 11 4 0,21-11-4 0,22 0 1 0,11 0 0 0,21 11-1 0,22-11 1 0,2 0 0 0,19 0 0 0,45 0-1 0,-21 0 1 0,-12-11 1 0,11 11 1 0,10 0 0 0,-9-11-1 0,10 11-1 0,10-10 2 0,1-1-1 0,10-1-2 0,-11 12 1 0,-10-10 2 0,-10 10-1 0,-12 0 0 0,0 0 1 0,-22 10-1 0,-11-10 0 0,-10 12 1 0,-10-1-1 0,-13-11 0 0,1 0-1 0,-11 0 3 0,-1 0 0 0,2-11-1 0,-13-1-1 0,-19 2 0 0,-14-1 1 0,-8 1-1 0,-3-2 0 0,-8 12 0 0,-12 0 0 0,0 0-1 0,-1 0 0 0,-10 0 1 0,12-11 0 0,-1 11-1 0,10-11 1 0,-10 1-1 0,11 10 2 0,-11-11-1 0,-1 1 0 0,-10 10 1 0,12-12-3 0,-12 1-4 0,-12 11-2 0,2 0-9 0,-1 0-11 0,11 0-3 0,-12 0 19 0,12 11 5 0</inkml:trace>
  <inkml:trace contextRef="#ctx0" brushRef="#br0">21442 1261 28 0,'0'0'10'0,"-11"0"-1"0,11 0-13 0,0 0 7 0,0 0 6 0,-12 12-3 0,2 9-7 0,-12 1 0 0,1 10 1 0,-12 12-2 0,-1 10 2 0,2 11 0 0,-1 1 0 0,12-12 1 0,0-11 0 0,-2-21 1 0,13-11 1 0,10 0-1 0,10-33-7 0,2-10 3 0,20-12-1 0,12-10 1 0,-11-11 1 0,10-2 0 0,-10 14 0 0,-1 10 1 0,-11 9 0 0,2 24 1 0,-13-1 0 0,1 11 0 0,0 21 0 0,-11 13-2 0,10 9 2 0,2 10-2 0,-1 3 2 0,11-13 0 0,-2-10 4 0,3-1 1 0,-1-10 1 0,-1-11 2 0,-9 0 3 0,-2-11-1 0,-10 0-8 0,-10-11-1 0,-2 0-5 0,-21 0 0 0,-9 0 0 0,-2 11 1 0,0 0 0 0,-10 11 1 0,10 11-1 0,12 0-9 0,9-1-19 0,14 1-7 0,9-11 25 0,9-11 7 0</inkml:trace>
  <inkml:trace contextRef="#ctx0" brushRef="#br0">22290 1338 8 0,'0'0'0'0,"0"0"4"0,11-11-4 0,10 0 4 0,-10-1-2 0,22 12 1 0,-33 0 0 0,10 0-1 0,-10 23-2 0,0 19 0 0,12 13-1 0,-12 11 1 0,0-1 0 0,0-11 0 0,0 1 1 0,0-12-1 0,11-21 0 0,-11 0 2 0,0-12 0 0,0-10-1 0,0 0-1 0,0-21-1 0,-11-12-3 0,-1-10-4 0,-9-1 5 0,9-10 4 0,2-1-2 0,10 12 3 0,0-1-2 0,10 12 4 0,13-1 2 0,10 1 0 0,9 9-1 0,3 2-2 0,20 11 0 0,-33 10-3 0,1 0 3 0,-22 10 0 0,-1 1-1 0,-10 22-1 0,0-12 0 0,-21 12 0 0,9-11 0 0,2-1-2 0,-1 1 1 0,11 0 0 0,0-11-1 0,0 0-1 0,21-11 2 0,12 11-1 0,-1-1 1 0,2-10-1 0,20 11 0 0,-10-11 0 0,-1 11 0 0,-10 0 1 0,-11 11-2 0,-11 0-1 0,-22 10 3 0,-11 1 3 0,-11 10 4 0,-10 1 2 0,-1-12 1 0,-10 12 0 0,11-12-4 0,-1-10-3 0,22-11-2 0,-10 0-2 0,9-11-10 0,13-22-12 0,10 0-13 0,10-10 22 0,13 10 8 0</inkml:trace>
  <inkml:trace contextRef="#ctx0" brushRef="#br0">23876 1273 5 0,'0'0'1'0,"-10"-12"-1"0,-12 12 2 0,12-11 3 0,-1 11 1 0,-1-11-1 0,2 1 0 0,-1-1 0 0,11 1-1 0,-12-2 4 0,12 1 1 0,-9 0-2 0,-14 0-5 0,2 11-3 0,-23 22-1 0,-64 43 6 0,54-11-5 0,10 11 2 0,22 0 2 0,11 2 5 0,44-13 4 0,20-11-1 0,3-10-5 0,52-11 0 0,-10-22-2 0,0 0-3 0,-12-33-4 0,2 11-15 0,-23-21-32 0,-10 10 11 0,-23 12 33 0</inkml:trace>
  <inkml:trace contextRef="#ctx0" brushRef="#br0">19593 2740 10 0,'0'-11'0'0,"0"0"0"0,10-21 0 0,2 10 4 0,-1-11 2 0,-1 1 0 0,-10-1 2 0,0 0 0 0,-10 12 1 0,10-1 2 0,-11 11-2 0,-11 11-5 0,0 11-3 0,-21 11-1 0,10 21 1 0,-21 22-2 0,11-10-1 0,-12 10 1 0,23 0 1 0,-1-20 0 0,10-14-1 0,13-9 2 0,-1-22 2 0,22 0-1 0,-1-11 2 0,2-21-2 0,21-12-2 0,-1-10-3 0,-11-1-2 0,12-10-2 0,-1 0 2 0,1 11 2 0,1 21 2 0,-13 11 1 0,1 11 0 0,-11 11 0 0,0 22 1 0,10 11 0 0,1-1-1 0,-12 12 1 0,23-12-1 0,-10 12 0 0,9-22 0 0,11-1-1 0,-11 1 2 0,-9-11 0 0,-1 0 2 0,-11 0 1 0,-2 0 2 0,3-11 3 0,-24 0-4 0,-8 0-4 0,-13 12 1 0,-11-3-3 0,-10 2-2 0,0 0-2 0,10 0-6 0,1 12-10 0,-1-2-7 0,23 0 12 0,10 2 15 0,11-13-7 0</inkml:trace>
  <inkml:trace contextRef="#ctx0" brushRef="#br0">19288 3512 42 0,'-10'0'19'0,"10"11"-25"0,10 0 6 0,-10 12 1 0,12 8 0 0,-1 2-2 0,-2-1 1 0,-9 12-1 0,12-1-1 0,-12 2 1 0,-12-14 0 0,12-9 2 0,-20-10 3 0,8-2 1 0,2-10-2 0,10-10-4 0,0-2 0 0,-11-31-2 0,-1-1-1 0,12-10 1 0,0 0 1 0,0-1 1 0,12 1 4 0,9 21-2 0,11-10 0 0,13 10 2 0,-2 11 0 0,12-21-1 0,-2 32-2 0,-8-11-1 0,-13 22 0 0,-22 0 0 0,2 22 0 0,-24 0 3 0,-9 21 0 0,-11 1 1 0,-2-12 1 0,13 12-1 0,11-21-2 0,-1-14-2 0,22 2 1 0,-1 0-1 0,23-11-1 0,0 11-2 0,9-11-1 0,-9 11-5 0,-10 0-4 0,-14 11 10 0,3 21 4 0,-12 1 1 0,-12-1 4 0,3 11 4 0,-24-10 1 0,10 0 2 0,2-1-1 0,-11-11-3 0,10-11-3 0,-11 2-4 0,1-12-1 0,-1-11-4 0,-11 0-18 0,23-11-15 0,-12-12 15 0,21 13 13 0</inkml:trace>
  <inkml:trace contextRef="#ctx0" brushRef="#br0">19648 4697 29 0,'0'0'0'0,"0"0"24"0,-12-21-28 0,12-2 4 0,0 2 0 0,0-12 0 0,-10 12 1 0,-13 0-2 0,2 9-2 0,-11 12 0 0,-12 12 4 0,-44 74 3 0,46-32 0 0,-14 12 2 0,36 10-1 0,-2-22-5 0,22 11 0 0,22-21 0 0,21-1 0 0,32-21 4 0,-8-11-1 0,51-11-2 0,-30 0-4 0,-13-11-16 0,-10-11-14 0,1 0 23 0,-34-10 4 0</inkml:trace>
  <inkml:trace contextRef="#ctx0" brushRef="#br0">21192 2479 7 0,'0'0'1'0,"0"0"0"0,10-11-1 0,1 11 1 0,0-11-1 0,-1 11 1 0,-10 11 0 0,-10 0-1 0,10 11 0 0,-11 10 0 0,0 1 1 0,1 11-1 0,-1-12 2 0,-1 1-2 0,12-22 1 0,-10 0 0 0,10-1-1 0,0-10 1 0,10 0-1 0,2-10 0 0,-1-12 0 0,-1 0 0 0,12-11-1 0,-12 1 0 0,13-12-1 0,-1 1 1 0,-2 10 0 0,-8 1 0 0,10 10 1 0,-11 0 0 0,-1 11-1 0,2 11 1 0,-12 0 0 0,10 11 0 0,-10 11 1 0,11 0-1 0,0 10 0 0,0 1 1 0,-1-11-1 0,2 10 0 0,-1-10 0 0,10-11 0 0,-10 0 2 0,-1 0 0 0,2-11 1 0,-1 0 1 0,-11 0 1 0,0 0-1 0,-11 0-3 0,-1 0 0 0,-20 0-1 0,11 0-1 0,-1 0-1 0,0 10-6 0,-11 1-3 0,-10 0 6 0,11 0 4 0,20-11-5 0</inkml:trace>
  <inkml:trace contextRef="#ctx0" brushRef="#br0">22399 2457 10 0,'0'0'6'0,"0"0"-7"0,0-11 3 0,0 11 6 0,0-10 1 0,0 10-4 0,0 0-5 0,0 0-1 0,0 10 0 0,0 12 1 0,0 11-1 0,0 10 1 0,0 1 0 0,0-1 0 0,0-10 1 0,9 10-1 0,-9-10 0 0,0-11 0 0,-9 1 0 0,-2-14-1 0,-1 13-1 0,2-11-4 0,-1-11-4 0,-1 11 0 0,12-22 8 0,0-11 2 0,0 22-6 0</inkml:trace>
  <inkml:trace contextRef="#ctx0" brushRef="#br0">22355 2468 14 0,'0'0'4'0,"0"0"-1"0,11-11-4 0,11 11 1 0,-2-11 1 0,25-10 1 0,-2-12-1 0,55 1-1 0,-76 21 0 0,-11 11 1 0,-1 11 1 0,-20 10 1 0,-13 1-1 0,2 11-2 0,-23-1 1 0,11 1-1 0,13-1 0 0,-2 1 0 0,11-22 0 0,-1 11 0 0,12-11-1 0,12-1 1 0,9 12-1 0,11-11 1 0,1 0 0 0,11 0 0 0,-23 11 0 0,2-12 1 0,-13 12 0 0,-10-11 5 0,0 22 2 0,-10-21 2 0,-13 8-2 0,2 2-3 0,-11-11-3 0,-1 1-2 0,1-2-2 0,-13 1-5 0,3-11-14 0,-24 0-13 0,1-21 26 0</inkml:trace>
  <inkml:trace contextRef="#ctx0" brushRef="#br0">23584 2369 7 0,'0'0'0'0,"0"0"7"0,11 12-9 0,0-1 2 0,-1 11 0 0,-10 0 1 0,0 10-1 0,0 1 0 0,0 10 0 0,10-10 0 0,2 0 0 0,-1-1 1 0,0-10-1 0,10 0 0 0,-10-1-1 0,0-10 0 0,-11-11-3 0,10 0 2 0,-10-11 1 0,0-10-4 0</inkml:trace>
  <inkml:trace contextRef="#ctx0" brushRef="#br0">23626 2316 21 0,'0'-12'18'0,"0"12"-18"0,0 0-1 0,12 0 4 0,21 0 2 0,-12 0-3 0,0-10-2 0,12 10-1 0,-10-11-1 0,-2 11 0 0,-10 0 0 0,-1 11 2 0,2 11 0 0,-12-11 1 0,-12 11-1 0,2-2 0 0,-13 3 0 0,3-1-1 0,8 0 0 0,2-12 1 0,10 12 0 0,0-11-1 0,22 0 1 0,10 11 1 0,12-11 0 0,-2-1-1 0,14 1 0 0,-14 0 0 0,3 0 2 0,-13 0 0 0,-21 0 5 0,-11 11 7 0,-11-12 1 0,-33 12-4 0,-21 11-6 0,-11-1-4 0,-32 1-5 0,31-11-22 0,2 1-23 0,-12-23 36 0,64 0 7 0</inkml:trace>
  <inkml:trace contextRef="#ctx0" brushRef="#br0">21169 3360 8 0,'0'0'1'0,"0"-11"8"0,12 11 1 0,-1-22-3 0,-1 11 0 0,1-10 1 0,0-1-2 0,-1 0-1 0,-10 11-1 0,12 0 0 0,-12 11 0 0,0 0 0 0,-12 11-2 0,2 22-2 0,-12 10 2 0,-11 12-2 0,12-1 0 0,-11 0 0 0,20 1 0 0,2-12 1 0,-13-10-2 0,13 0 2 0,-1-23-2 0,11 1 2 0,0 0-2 0,0-11 0 0,0 0-1 0,0-11 0 0,11 0 0 0,-1-21-1 0,2-12 1 0,9 12 1 0,-9-12 1 0,-2 1 0 0,0 10 0 0,2 0 1 0,-12 12 1 0,0 10 1 0,0 22 2 0,0 0-5 0,21 21 0 0,2 1 0 0,9-1 0 0,11 12-1 0,-11-1 1 0,2-10 0 0,9 0-1 0,0-1 1 0,-10-21 0 0,-11 11 1 0,-12-11 0 0,2 1 2 0,-12-2 10 0,-22-10 2 0,0 10-8 0,-11-10-2 0,-10 0-1 0,11 11-2 0,10-11-2 0,-10 0-1 0,21 0 1 0,-11 0-5 0,11 0-5 0,-1 22-20 0,-9-10-19 0,21 9 23 0,-21-21 19 0</inkml:trace>
  <inkml:trace contextRef="#ctx0" brushRef="#br0">22388 3469 6 0,'0'-11'0'0,"0"0"0"0,11 11 0 0,-11-11 0 0,0 0 0 0,0 0-6 0</inkml:trace>
  <inkml:trace contextRef="#ctx0" brushRef="#br0">22408 3392 7 0,'0'0'0'0,"0"0"-1"0,0-10 1 0,0-1 0 0,0 11-6 0</inkml:trace>
  <inkml:trace contextRef="#ctx0" brushRef="#br0">22388 3414 7 0,'0'0'2'0,"0"-11"1"0,0 0 1 0,0 1 5 0,0-1 1 0,0 11-4 0,0 0-2 0,0 21-5 0,11 1 1 0,-2 11-1 0,3 10 0 0,-1 1 1 0,-1-1-1 0,2-10 2 0,-1-11-1 0,-1-1 1 0,2 1-1 0,-12-11 0 0,0-11 1 0,0 11-2 0,-12-11-2 0,-9 0-3 0,9-11-1 0,2-11-3 0,-1-21 0 0,11 10 9 0,0-21 1 0,-12 10-6 0</inkml:trace>
  <inkml:trace contextRef="#ctx0" brushRef="#br0">22441 3349 7 0,'0'0'0'0,"0"0"4"0,0-11 3 0,0 11 4 0,0 0-10 0,23 0 1 0,9-11-1 0,11 0-1 0,1 0 1 0,0 11 0 0,-2 0-1 0,-8 0 2 0,-13 0-1 0,-21 11 0 0,0 11 0 0,-32 11 0 0,-11 10-3 0,-23 1 1 0,12-1 1 0,11-10 1 0,21-10 0 0,11-3-2 0,-1-9 3 0,24 0-1 0,21 0 2 0,-1-11 0 0,22 0-3 0,1-11 1 0,-13 11-1 0,-8 0 0 0,-1 11-1 0,-22 0 1 0,-11 0-3 0,0 21 0 0,-23-10 4 0,2 12-1 0,-13-3 1 0,2 3 0 0,-1-13 2 0,-9 0 0 0,-2-10-2 0,0 1 0 0,1-12-6 0,0 0-16 0,10-12 3 0,-11-10 15 0,34 12-3 0</inkml:trace>
  <inkml:trace contextRef="#ctx0" brushRef="#br0">23921 3512 6 0,'0'0'0'0,"0"0"20"0,0-11-9 0,11 0-5 0,-11 0 2 0,10 1-2 0,-10-12 2 0,0-11-2 0,0 11-4 0,-10-10-1 0,-13 21 0 0,13-11 0 0,-23 22-1 0,1 0 0 0,-1 0 0 0,-10 22 1 0,10 11-3 0,0-1 3 0,1 12-1 0,10 10-1 0,0 0 1 0,22 1 1 0,0-12 0 0,33 1 3 0,-1-12 2 0,23 1 6 0,-1-21-3 0,12-2-3 0,-1 1 0 0,-12-11-1 0,3-11-2 0,-2-11-1 0,-21 11 0 0,-1-11-3 0,-22 2 0 0,2 8-2 0,-12 1-6 0,-12 0-16 0,-9 0-13 0,-11 0-7 0,-1 0 40 0,11 11 0 0</inkml:trace>
  <inkml:trace contextRef="#ctx0" brushRef="#br0">21038 4557 8 0,'0'0'0'0,"33"-12"0"0,-21 1 0 0,21-11 0 0,-23 12 1 0,12 0-1 0,-1-2 3 0,-9 1 3 0,-1 11 1 0,-1 0 0 0,1 0-1 0,-11 0-2 0,0 11-2 0,11-11-1 0,-1 22 0 0,2 10-1 0,-1 1 0 0,-1 22 0 0,13-1 1 0,-14 0-1 0,3 11 2 0,-1-21 0 0,-11 10-1 0,11-21 0 0,0-13-1 0,-11 3 1 0,0-12 0 0,0 0 0 0,0-11 0 0,-11-11-2 0,0-11-1 0,0-32-1 0,-10 21 1 0,-12-43-1 0,22 22 0 0,-11 0 2 0,11-1 0 0,0 11 1 0,11 1 2 0,11 0-1 0,0 10 1 0,11 0-2 0,-1 12 3 0,2 10-1 0,-2 0 0 0,1 11 0 0,-1 11-2 0,-9 10 2 0,-12 1-1 0,0 23 1 0,-12-3-1 0,2-9-1 0,-1-1 0 0,0-9 0 0,11-2 0 0,-11 1 1 0,-1-11-1 0,12-11 0 0,12 0 0 0,-1 11 1 0,11-11-1 0,32 0 0 0,0-11 0 0,34 0 0 0,-34 11 0 0,-1 0 0 0,-8 11-1 0,-34 10 1 0,0 0 0 0,-22 13 1 0,-33 20 2 0,-10 0 3 0,-11-10 5 0,-12-2-3 0,12-8-6 0,0-12-1 0,-1-11-7 0,-9-1-24 0,-1-20-8 0,-2-1 26 0,36-11 4 0</inkml:trace>
  <inkml:trace contextRef="#ctx0" brushRef="#br0">22246 4480 11 0,'10'0'18'0,"-10"0"-8"0,12 0-6 0,-12 12 5 0,11-12-3 0,0 20-3 0,10-9-2 0,-10 0 0 0,10 12-1 0,2 8 1 0,-13 13 0 0,2 0 0 0,-1-2 1 0,-11 13 2 0,-11-22-1 0,-1 0 0 0,-9-12-1 0,9-10-1 0,2-1-1 0,10-10 0 0,0-21-1 0,0-11-3 0,10-13-1 0,2-20 1 0,-12 0-1 0,11 0 2 0,-11-11 2 0,10 0 1 0,13 11-1 0,-2 22 2 0,0 10 0 0,12 11 2 0,-11 0-1 0,11 22 0 0,-11-10-1 0,-1 20 2 0,1 1-1 0,-12 11 1 0,2-11-2 0,-12 22 0 0,-12-12-1 0,-9 12-3 0,-11-11 1 0,-1-1 1 0,11 1 2 0,12 0-1 0,10-11-1 0,0 11 0 0,10-12 1 0,23 1-1 0,0 0 2 0,21 0-2 0,-1 1 0 0,-8-2 1 0,-2 1 0 0,-21-1 0 0,-12 24 0 0,-10-13 3 0,-21 12-1 0,-33 21 1 0,0-11 1 0,-2-10-1 0,14-11 1 0,-2 0-1 0,0-12-1 0,1-10 0 0,11 0-2 0,-1-21-1 0,0 10-7 0,22-22-2 0,0 21-9 0,11-8-9 0,22-2 9 0,21-11 17 0,-20 22-5 0</inkml:trace>
  <inkml:trace contextRef="#ctx0" brushRef="#br0">23986 4469 5 0,'0'0'1'0,"0"-11"3"0,0 11-3 0,11-11 3 0,-11 0 5 0,0 0 1 0,10 1 1 0,-10-23-1 0,0 22 2 0,-10-11 0 0,-1 1-1 0,-11 10-6 0,0-11-1 0,1 11-1 0,-24 0-2 0,3 11-1 0,-2 0-1 0,0 22-1 0,1 21 1 0,0 12 1 0,9-1-2 0,14 1 3 0,9-12 0 0,11 11 3 0,31-10 0 0,24 0 4 0,10-23-2 0,0-11-1 0,-42 2-5 0,75-12 3 0,-11-22-3 0,-12 1-4 0,2-13-31 0,-24-20-26 0,3 0 32 0</inkml:trace>
  <inkml:trace contextRef="#ctx0" brushRef="#br0">21659 2555 6 0,'0'0'8'0,"0"0"30"0,-12 0-16 0,12 0-4 0,-10 0-10 0,0 11-6 0,-2 0-2 0,2 22 0 0,-23 10-2 0,1 11-13 0,-34 55-63 0,34-65 71 0</inkml:trace>
  <inkml:trace contextRef="#ctx0" brushRef="#br0">21724 2457 15 0,'0'-11'23'0,"-10"11"-17"0,10-10-1 0,0 10 2 0,-11-11 0 0,11 11-1 0,-11 0-3 0,11 0-3 0,-12 0 0 0,12 11-1 0,-10 10 1 0,-1 23 1 0,-11 10-2 0,12-10 2 0,10-1 0 0,10-21 0 0,0-11 0 0,23 0 0 0,1-11 1 0,9-33 0 0,0 0 0 0,1-21-2 0,-11 0 2 0,-12-1-1 0,-10 12 3 0,-11 10 1 0,-11 12-10 0,-32-1 4 0,-2 11 2 0,-8 11-1 0,-1 11-3 0,10 20-6 0,12 14-27 0,10 20 6 0,-1 0 24 0,23-54 1 0</inkml:trace>
  <inkml:trace contextRef="#ctx0" brushRef="#br0">20909 2392 6 0,'0'0'0'0,"0"0"9"0,0-23-1 0,0 3-1 0,11-13 2 0,-11 11-4 0,11 11-2 0,-11-10-3 0,0 10 1 0,-11-11-3 0,-11 22 2 0,-21 22-1 0,-1 43 1 0,11 0 0 0,1 22 0 0,21 0 0 0,11-11 0 0,21-10-2 0,23-12-10 0,21-20-9 0,11-14 17 0,-54-20-2 0</inkml:trace>
  <inkml:trace contextRef="#ctx0" brushRef="#br0">21898 2283 6 0,'0'0'0'0,"-10"0"0"0,10-10 1 0,0-1 2 0,-11 11 3 0,11-11 5 0,0-1 0 0,0 2-3 0,-12-1-3 0,12 11-4 0,0-10-1 0,12 10 2 0,-12 10 1 0,11 11-2 0,-1 2-1 0,22 42-1 0,-20-11 2 0,-1 11-1 0,-1 1-2 0,-10 10-12 0,-10-11-9 0,-13 11 10 0,-30 0 7 0</inkml:trace>
  <inkml:trace contextRef="#ctx0" brushRef="#br0">22801 2773 7 0,'0'0'20'0,"-12"0"-16"0,12 0 4 0,-10 0 4 0,10 0-4 0,0 0-1 0,-11 0-4 0,11 12-3 0,0-3-1 0,0 24 1 0,0 0-2 0,-11 10-12 0,1-10-9 0,-1 21 3 0,-1-21 16 0,2-11-1 0</inkml:trace>
  <inkml:trace contextRef="#ctx0" brushRef="#br0">22997 2425 19 0,'0'0'0'0,"-22"0"31"0,11 0-28 0,-1 0-2 0,12 11 1 0,0-1 0 0,0 12-2 0,0 11 0 0,12 10-2 0,-1 1-11 0,-11-1-8 0,10 1 6 0,-10-1 12 0,0-10 3 0,0-22-4 0</inkml:trace>
  <inkml:trace contextRef="#ctx0" brushRef="#br0">23007 2218 9 0,'0'0'0'0,"0"0"15"0,0 0-14 0,0 0 1 0,0 0 2 0,10 11 0 0,2-1-2 0,9 13-2 0,23-2-1 0,0 12 1 0,-12 0 0 0,12 10-1 0,-11 1 1 0,-12-1 0 0,1 11 1 0,-12 1-1 0,-10-1-1 0,-10 11-3 0,-12 1-5 0,1-12-1 0,-12 0 3 0,-11-10 6 0,23-23-3 0</inkml:trace>
  <inkml:trace contextRef="#ctx0" brushRef="#br0">22343 2338 10 0,'-10'0'7'0,"-1"11"-3"0,-10 0-4 0,-1 10 4 0,-11 1 3 0,12 21-5 0,-13 1-1 0,1 21-1 0,1 0-1 0,11 12 0 0,9-12-5 0,2 23-11 0,20-35 12 0,35 2 0 0</inkml:trace>
  <inkml:trace contextRef="#ctx0" brushRef="#br0">23986 2675 5 0,'0'0'0'0,"11"-11"0"0,-1 11-1 0,13-11 1 0,-14 0 0 0,3 0 0 0,10 11 0 0,-22 0 0 0,0 11 2 0,0 11 5 0,0 21 0 0,0-21-3 0,0 11-3 0,0-1 0 0,0 1-1 0,0-10 0 0,11-13-9 0,-11 1-3 0,0-11 11 0,0 0-3 0</inkml:trace>
  <inkml:trace contextRef="#ctx0" brushRef="#br0">24247 2338 10 0,'0'0'0'0,"0"0"16"0,10 0-14 0,2 0 3 0,-12 0 0 0,11 0-3 0,-1 11-1 0,1-11-1 0,0 11 0 0,-11 10-1 0,0 1 2 0,-32 11 0 0,9-1-1 0,2 1 1 0,-1-1 0 0,12-10-1 0,-2-11 0 0,12 0 0 0,12 0 0 0,8-11 1 0,3 0 0 0,20 0-1 0,-11-11-4 0,13 0-10 0,-2-11-4 0,-21 1 11 0,11-1 4 0</inkml:trace>
  <inkml:trace contextRef="#ctx0" brushRef="#br0">24454 2164 28 0,'0'0'25'0,"0"0"-25"0,0 0 0 0,-11 0 1 0,11 0 1 0,0 10 0 0,11 2-1 0,-11 20-2 0,21 33 0 0,-21 1-2 0,-10-12-2 0,-12 11-3 0,-1 0-4 0,2 1-4 0,-11-12 7 0,10-10 8 0,11-34-2 0</inkml:trace>
  <inkml:trace contextRef="#ctx0" brushRef="#br0">23606 2208 6 0,'0'10'6'0,"10"-10"12"0,-10 0-4 0,0-10 2 0,0 10-3 0,0 0-7 0,-10-12-3 0,-1 12 0 0,0 0-2 0,-22 12 1 0,10-2 0 0,-42 45-4 0,12 10 2 0,31 11 0 0,-1 11-1 0,13 22-4 0,10-12-14 0,22-10-18 0,32-10 16 0,-10-33 16 0</inkml:trace>
  <inkml:trace contextRef="#ctx0" brushRef="#br0">22018 13102 0 0,'0'0'0'0,"-33"-391"91"0,23 271-105 0,-23-75-40 0,-11-110 31 0</inkml:trace>
  <inkml:trace contextRef="#ctx0" brushRef="#br0">26248 6546 255 0,'0'0'0'0</inkml:trace>
</inkml:ink>
</file>

<file path=ppt/ink/ink35.xml><?xml version="1.0" encoding="utf-8"?>
<inkml:ink xmlns:inkml="http://www.w3.org/2003/InkML">
  <inkml:definitions>
    <inkml:context xml:id="ctx0">
      <inkml:inkSource xml:id="inkSrc0">
        <inkml:traceFormat>
          <inkml:channel name="X" type="integer" min="-10000" max="10000" units="dev"/>
          <inkml:channel name="Y" type="integer" min="-10000" max="10000" units="dev"/>
          <inkml:channel name="F" type="integer" max="255" units="dev"/>
          <inkml:channel name="T" type="integer" units="dev"/>
        </inkml:traceFormat>
        <inkml:channelProperties>
          <inkml:channelProperty channel="X" name="resolution" value="1" units="1/dev"/>
          <inkml:channelProperty channel="Y" name="resolution" value="1" units="1/dev"/>
          <inkml:channelProperty channel="F" name="resolution" value="1" units="1/dev"/>
          <inkml:channelProperty channel="T" name="resolution" value="0" units="1/dev"/>
        </inkml:channelProperties>
      </inkml:inkSource>
    </inkml:context>
    <inkml:brush xml:id="br0">
      <inkml:brushProperty name="width" value="0.05292" units="cm"/>
      <inkml:brushProperty name="height" value="0.05292" units="cm"/>
      <inkml:brushProperty name="color" value="#FF0000"/>
      <inkml:brushProperty name="antiAliased" value="0"/>
    </inkml:brush>
  </inkml:definitions>
  <inkml:trace contextRef="#ctx0" brushRef="#br0">16863 5448 6 0,'-21'-11'0'0,"-55"-22"0"0,-12 11 0 0,2 2 0 0,-12-3 0 0,-11 1-1 0,-11 11 2 0,-10 0-1 0,97 0-6 0</inkml:trace>
  <inkml:trace contextRef="#ctx0" brushRef="#br0">12319 7024 6 0,'-33'45'1'0,"-21"62"-1"0,32-9 0 0,11-12 0 0,22 13-1 0,11 10 1 0,11 10 0 0,9 12-6 0</inkml:trace>
  <inkml:trace contextRef="#ctx0" brushRef="#br0">16928 8525 5 0,'33'-22'0'0,"163"-54"0"0,-21-11 1 0,-2 0 0 0,-20-11-1 0,-12-11 0 0,-10 11-1 0,-33-10 1 0,-1-1 0 0,1-32 1 0,-43 43 0 0,10-55 8 0,-44 56-3 0,-10-88 0 0,-22 11-3 0,-22 0-3 0,-42-22-1 0,-23 22-3 0,-54 0-1 0,-22 11 3 0,-11 22 2 0,10-2 5 0,-9 25 1 0,10-2-1 0,-12 11 0 0,1 12-4 0,-31 20-2 0,-12 1 0 0,-22 11 0 0,-12 32-2 0,-32 33 0 0,1 11 2 0,0 22 0 0,20 10 4 0,23 1 0 0,22-1-4 0,10 23 1 0,22 21-2 0,2 32-2 0,-2 34-1 0,11 20 3 0,-1 23-2 0,2 43 3 0,-12 54 1 0,88-64 1 0,20 11 0 0,35-12 0 0,-2 11-2 0,44-11 0 0,22 1 0 0,44-23 1 0,21-21 1 0,43-11 1 0,22-11-1 0,22-21 0 0,0-12-1 0,22-42-1 0,33-23 2 0,10-34 3 0,44-8-2 0,-1-12-3 0,24-11-2 0,9-34-4 0,21-9 2 0,-9-22 3 0,10-33 0 0,-11-10 2 0,-9-34-3 0,-24-21 4 0,-31 0 2 0,-23 0 8 0,-43 12 3 0,-1-13-7 0,-31-10-3 0,-12-22-1 0,-10-54 5 0,-55 43-4 0,-34-10-3 0,-19-1 1 0,-23 23 1 0,-65 11-3 0,-33 9-6 0,-76 23-4 0,-65 10-8 0,-77 34-4 0,-64 31 17 0,161 55-1 0</inkml:trace>
  <inkml:trace contextRef="#ctx0" brushRef="#br0">10123 1000 60 0,'0'0'0'0,"0"0"32"0,0 0-40 0,0 11 12 0,0 11 4 0,0 21-2 0,0 1-2 0,0 32-1 0,0 22-1 0,0 22-3 0,-12 86 1 0,12-65 0 0,-10 294-1 0,-1-65 3 0,-1-151-2 0,-20 280 0 0,11-238 1 0,9-21-3 0,12-14 4 0,-10-7 0 0,20-34 2 0,-10-22-1 0,12-23 0 0,-12-19-3 0,11-34-4 0,-11-33-18 0,10-32-39 0,-10-22 33 0,-10-11 19 0</inkml:trace>
  <inkml:trace contextRef="#ctx0" brushRef="#br0">8383 2262 45 0,'0'0'0'0,"0"0"46"0,-11 0-56 0,11 0 16 0,11 0 6 0,22 11 0 0,64-1-4 0,23 1-5 0,0-11-2 0,43 0-1 0,-45 0 1 0,25-11-1 0,52 11-1 0,131 0-2 0,-64 11 4 0,-34-1-2 0,22 2 2 0,-1-1 2 0,1-11-2 0,11 0 5 0,-11-11 2 0,11 11-2 0,-21-12-1 0,0 12 0 0,-12 0-2 0,0 12-1 0,-22-12-2 0,-10 22 1 0,-11-11-1 0,-23 0-1 0,-8-2 1 0,-13 3 0 0,-10-12-1 0,-13 11 1 0,-20-11-4 0,22-11 0 0,-55-1-4 0,0 3-7 0,-20-2-14 0,-25-11-18 0,-8-1 6 0,-24 13 30 0</inkml:trace>
  <inkml:trace contextRef="#ctx0" brushRef="#br0">5632 8253 18 0,'0'0'0'0,"-12"0"40"0,12 0-41 0,0 0-3 0,12 0 7 0,-1 0-1 0,11 0-1 0,-2 11-1 0,25 0 0 0,-13 9-1 0,1 14 1 0,20-1 0 0,2-1-1 0,10 12 1 0,12-23 0 0,9 1 2 0,24-11 3 0,-2-22-1 0,12 0 0 0,0-32-1 0,-2-1 0 0,-8 1 1 0,-2-12 3 0,2 0-1 0,-13-10 0 0,1 0-1 0,-22 0-1 0,-11-22 0 0,0 0-1 0,-21 0-1 0,-23-10 0 0,-21-1 0 0,-21 11-1 0,-33 0-1 0,-22 11-4 0,-33 21-3 0,-21 1 4 0,-12 33 3 0,-10-2 2 0,10 2 1 0,1 10-1 0,0 11 0 0,11 0 1 0,-2 0-2 0,-41 11 0 0,43 10-2 0,10 23-1 0,-1 21 0 0,35 10 1 0,21 2 0 0,-1 21 1 0,33 22-2 0,13-1 1 0,8 12 1 0,24 10-2 0,8-22-1 0,13 1-1 0,22-11 1 0,0-22 1 0,20-11 1 0,13-10 2 0,20-34 1 0,12-21 2 0,22-11-2 0,-1-43-2 0,-1-1 1 0,24-21 0 0,-12-11 0 0,-10 0-1 0,-2-22 0 0,-19 11 2 0,-13-21 1 0,1-2-1 0,-22-9 0 0,-21-12-1 0,-13-10 0 0,-9-2-2 0,-33-30 0 0,-43 43-3 0,-34 21-7 0,-42 11-1 0,-34 44-4 0,-43 43-4 0,-21 33 8 0,-12 54-9 0,-22 55 5 0,2 42 14 0,173-118-4 0</inkml:trace>
  <inkml:trace contextRef="#ctx0" brushRef="#br0">3456 8514 6 0,'0'0'0'0,"0"0"8"0,0 0 8 0,-10 0-1 0,10 0-3 0,0 11-3 0,0-11-6 0,-10 0-1 0,10 11-2 0,0-1 0 0,0 23-2 0,-12 11 1 0,12 21 0 0,0 11 0 0,-10 1 2 0,10-2-2 0,0 13 0 0,0-35-2 0,0 13-6 0,0-24-10 0,0-19-3 0,0-12 15 0,0-11 2 0</inkml:trace>
  <inkml:trace contextRef="#ctx0" brushRef="#br0">3674 8536 36 0,'0'0'16'0,"-10"0"4"0,10 0-24 0,22 0 4 0,-11-11 1 0,21 0-1 0,-10 11-1 0,11 0-1 0,-13 11 0 0,-8 10-1 0,-12 12 3 0,0 21 1 0,-22 12 2 0,-10-1 0 0,-1 12-1 0,1-2-1 0,-1-10-2 0,0 11 1 0,21-33-2 0,12-9 0 0,0-3 0 0,12-8 2 0,-1-12 0 0,11 0 1 0,11-11 1 0,-12-11 2 0,0-11 1 0,2-11-2 0,-1-21 1 0,-12-1-1 0,-10 1 4 0,-10 10 0 0,-12 1 0 0,-11 0 1 0,10 10-5 0,-9 1-4 0,11-1 1 0,-1 11-4 0,0 2-12 0,12 8-18 0,-1 1 0 0,11 0 12 0,21 0 21 0,-21 11-5 0</inkml:trace>
  <inkml:trace contextRef="#ctx0" brushRef="#br0">4262 9155 82 0,'0'0'40'0,"-22"-11"15"0,11-10-54 0,11 10-2 0,0-1 2 0,0-9-3 0,0 11-12 0,0-2-42 0,0-10-25 0,0 12 56 0</inkml:trace>
  <inkml:trace contextRef="#ctx0" brushRef="#br0">4621 8579 39 0,'0'0'19'0,"-23"0"4"0,13 11-29 0,-1 0 6 0,-10 11 0 0,-2 32-1 0,13 0-1 0,10 1 0 0,-11 21 1 0,22-11 0 0,-1-11-2 0,13 0 1 0,-13-20 0 0,12-3 2 0,0-19 2 0,10-12 1 0,-11-22 2 0,12-11-3 0,-1-20 0 0,1-14-4 0,-10-8 1 0,-13 9 0 0,-10-10 2 0,-21 22 0 0,-12 11 5 0,-11 10 1 0,1 22-4 0,0 11-3 0,-1 11-3 0,1 22-5 0,10 10-8 0,1 11-12 0,10-10 5 0,-1 10 18 0,13-10-1 0</inkml:trace>
  <inkml:trace contextRef="#ctx0" brushRef="#br0">5099 9069 78 0,'-11'0'82'0,"-1"-12"-86"0,12 2-10 0,12-12 7 0,-12 11-23 0,0-22-17 0,0 23 4 0,11-1 34 0,-11 0 3 0</inkml:trace>
  <inkml:trace contextRef="#ctx0" brushRef="#br0">5272 8633 37 0,'0'0'41'0,"-32"11"-28"0,22 0-18 0,10 22 4 0,0-1 0 0,-11 1-2 0,22 10-5 0,-1-10-1 0,22 0 2 0,1-1 2 0,-1-10 3 0,24 11 3 0,-24-33 3 0,12-22 1 0,-23-11-2 0,1 1 2 0,-12-23 0 0,2 12-3 0,-12-22 2 0,-22 21 3 0,-10-10 5 0,9 10-2 0,-9 1-6 0,0 10 0 0,9 33-4 0,-10-11-10 0,1 33-17 0,11 11-11 0,-12 21 9 0,22 22 23 0,1-20 0 0</inkml:trace>
  <inkml:trace contextRef="#ctx0" brushRef="#br0">5806 8949 111 0,'-11'0'63'0,"-1"0"-65"0,12-12-15 0,23 12 7 0,-23-10-17 0,22-11-30 0,-12-2 7 0,0-9 39 0</inkml:trace>
  <inkml:trace contextRef="#ctx0" brushRef="#br0">6273 8590 57 0,'-10'0'25'0,"10"-11"0"0,-11 11-31 0,22 0 3 0,-11 0 3 0,0 11-1 0,0 0-7 0,0 21-1 0,10 12 3 0,11 10 1 0,2 1 1 0,9-12 0 0,1-10 2 0,11-23 2 0,-1-10 4 0,0-10 1 0,-11-23 1 0,1-10 1 0,0-1 0 0,-1-10 2 0,-32-11-2 0,0 21 0 0,-21-10 3 0,-11-1-1 0,-1 23-2 0,-11-1-3 0,1 22-7 0,0 11-5 0,-12 22 1 0,12 32-3 0,-12 12-11 0,11 21-26 0,2 21 14 0,-2 2 26 0,0 9 2 0</inkml:trace>
  <inkml:trace contextRef="#ctx0" brushRef="#br0">7218 8862 6 0,'-10'10'1'0,"-11"1"-1"0,-1 12-1 0,0-2 0 0,0 12 1 0,-11-12-5 0</inkml:trace>
  <inkml:trace contextRef="#ctx0" brushRef="#br0">3207 9688 14 0,'0'0'28'0,"-11"-11"-20"0,11 0-9 0,11-9 3 0,22-3-2 0,-12-10 0 0,11 1 0 0,13-1-3 0,-2 0 2 0,-10 23 0 0,-11-1 1 0,-2 11-1 0,-8 11 1 0,-12 21 4 0,-22 12 1 0,-10-1-1 0,-1 22-2 0,1 1 0 0,-1-12-2 0,0 1 1 0,11-1-1 0,1-12-1 0,9 3 2 0,12-25-1 0,0 3-2 0,33-23 0 0,-1 0 0 0,13-11 0 0,-13-10-6 0,12-12-11 0,-12 0-1 0,-10-10 17 0,11 0-2 0</inkml:trace>
  <inkml:trace contextRef="#ctx0" brushRef="#br0">3609 9590 44 0,'0'0'0'0,"-10"0"20"0,-1 11 4 0,0 0-27 0,11 0 1 0,0 0 2 0,0 1-6 0,0-12-11 0,0 0 3 0,11 0 8 0,0 9 4 0,-1 2 2 0,0 0 0 0,2 0 1 0,-1 0 1 0,0 1-1 0,10-2 0 0,-9 1-1 0,20-1 0 0,-21 1-1 0,-1 0-1 0,2 11 0 0,-1-11 1 0,-11 21 1 0,-11 11 2 0,-11-9 1 0,-10-3 0 0,-1 14-3 0,11-13-4 0,-11-10-5 0,12-11-2 0,-1 0 1 0,10-22 5 0,-9-22 4 0,21 12-4 0</inkml:trace>
  <inkml:trace contextRef="#ctx0" brushRef="#br0">3609 9590 22 0,'0'0'0'0,"0"0"54"0,0 11-46 0,0-11-8 0,10 11 0 0,2-11-2 0,10 0-5 0,-1 0-7 0,11-11-6 0,13 11-4 0,-2-11 13 0,0 0 10 0,-20 0-4 0</inkml:trace>
  <inkml:trace contextRef="#ctx0" brushRef="#br0">3935 9590 20 0,'0'0'12'0,"0"0"24"0,0 11-34 0,0 0 0 0,0 0 0 0,12 0-2 0,-12 1-2 0,10-3-3 0,-10 2-3 0,-10 11-1 0,-12 22 2 0,-1 0 3 0,-10-1 6 0,13-11 4 0,8-11 2 0,2-9-4 0,10-1-5 0,0-22-3 0,22-1 2 0,10 2 0 0,1-23-1 0,20 11 2 0,-8 1 0 0,-2 11 1 0,1 10 0 0,-1 0-1 0,-21 10 1 0,11 11 0 0,-13 23 0 0,-8-11 0 0,-12 20-2 0,-12-30 1 0,3-1-6 0,-14-2-9 0,2-8 4 0,-23-12 11 0,11-12-4 0</inkml:trace>
  <inkml:trace contextRef="#ctx0" brushRef="#br0">3947 9623 71 0,'0'0'63'0,"0"0"-54"0,43 0-18 0,1 0 5 0,-1 0-11 0,-10-11-20 0,9-11-12 0,-9 0 20 0,-10 12 21 0</inkml:trace>
  <inkml:trace contextRef="#ctx0" brushRef="#br0">4566 9916 69 0,'-10'-10'68'0,"10"-1"-76"0,0-12-8 0,10 13 1 0,-10-11-27 0,0-1-2 0,0 0 37 0,0 22 2 0</inkml:trace>
  <inkml:trace contextRef="#ctx0" brushRef="#br0">4816 9482 44 0,'-10'10'42'0,"-12"1"-34"0,11 0-17 0,11 22 7 0,-12-1-1 0,12-10-6 0,0 11-5 0,12-1 8 0,9-10 3 0,1 11 3 0,-12-12 0 0,13-10 2 0,-1 0 4 0,10-11 2 0,1-22 0 0,-22 1-2 0,11-12-5 0,-12-9-1 0,0-3-2 0,-10 2 1 0,-10-1 4 0,-11 12 1 0,-13 10 0 0,13 0 1 0,-11 11-4 0,20 11-3 0,-9 0-8 0,9 11-16 0,2 11-6 0,0 0 16 0,10-1 14 0,0 1-3 0</inkml:trace>
  <inkml:trace contextRef="#ctx0" brushRef="#br0">5328 9655 121 0,'0'0'0'0,"-11"0"87"0,-11 11-90 0,22-11-9 0,0-11-15 0,-11-10-22 0,-11 10-40 0,0-22 63 0</inkml:trace>
  <inkml:trace contextRef="#ctx0" brushRef="#br0">5490 9384 58 0,'0'0'0'0,"-33"21"48"0,23 23-59 0,10-11 8 0,0 21-8 0,10-22-7 0,13-10 1 0,-13-11 7 0,22 0 8 0,-9 0 3 0,19-11 3 0,-19 0 4 0,10-22 2 0,-11-11 0 0,-2-10-1 0,3-11 0 0,-23-1-5 0,0 1-2 0,-23 0-3 0,3 10-4 0,-25 10 3 0,-8 14 2 0,20 20 1 0,-11 0-2 0,11 20-4 0,1 14-10 0,11 10-16 0,-13 10 6 0,24 0 23 0,10-43-3 0</inkml:trace>
  <inkml:trace contextRef="#ctx0" brushRef="#br0">5860 9753 91 0,'0'0'68'0,"-22"0"-70"0,22 0-6 0,0-21 3 0,-10 0-10 0,10-13-15 0,0 12-11 0,0 13 2 0,10 9 25 0,0 0 9 0</inkml:trace>
  <inkml:trace contextRef="#ctx0" brushRef="#br0">6393 9329 25 0,'-11'0'35'0,"-22"0"-14"0,12 0-22 0,10 11 1 0,-12 11-2 0,13 11-3 0,-1-1-3 0,11 1 0 0,11 21 3 0,-1-10 0 0,13 10-3 0,9-32 5 0,12-10 4 0,0-12 1 0,-2-23 4 0,3-21-1 0,-2-10 1 0,0-11 0 0,-11-11 7 0,-9 10 2 0,-13 12-2 0,-10 0-3 0,-33 21-2 0,1 0-6 0,-22 1-5 0,10 32-1 0,-10 0-5 0,0 32-27 0,-1 23-19 0,-21-1 44 0,66-43 6 0</inkml:trace>
  <inkml:trace contextRef="#ctx0" brushRef="#br0">7774 8557 17 0,'22'0'20'0,"-2"-11"-8"0,25 1-11 0,-2-1 7 0,-10 0-3 0,0 0-1 0,-33 0-1 0,10 0 1 0,-20 0 5 0,-1 0 1 0,-34 11-5 0,3 0-4 0,-34 0-2 0,-1 0 0 0,-20 11 0 0,-1 0 1 0,33 11 2 0,-11 0-2 0,10-1-1 0,12 12-1 0,-1 0-1 0,0-1-8 0,23-10-10 0,22-11-11 0,-1 0 10 0,11-11 16 0</inkml:trace>
  <inkml:trace contextRef="#ctx0" brushRef="#br0">7252 8481 22 0,'0'0'11'0,"-11"-22"16"0,11 12-27 0,11-1 7 0,-11 0 1 0,0 11-3 0,0 0-1 0,0 11-1 0,-11 21 0 0,-22 23-1 0,-10-1-1 0,10 0-1 0,-11-10 0 0,11-1 0 0,-9-10 1 0,19-10-1 0,2-13 0 0,0 0 0 0,21-10-2 0,10 0-1 0,1-10 4 0,33 10 0 0,-2-10-2 0,3 10 1 0,8 0-4 0,2 10-3 0,0-10 0 0,-1 0-1 0,-10 10-11 0,-12 1-9 0,-10-11 16 0,-11 11 7 0</inkml:trace>
  <inkml:trace contextRef="#ctx0" brushRef="#br0">7143 9384 31 0,'0'-11'31'0,"10"0"-16"0,13-11-15 0,19 0 3 0,3 12-3 0,-12-12 0 0,21 0-1 0,11 11 0 0,0 0 0 0,21-10 0 0,2-1 0 0,10 0 2 0,-1-11 0 0,-9 1 0 0,-1-11 0 0,-1 9 1 0,-20 13-2 0,-12-1-1 0,-10 1-3 0,-23 21-9 0,-21 0-12 0,-21 0-1 0,-11 21 19 0,-23 12 7 0,44-33-5 0</inkml:trace>
  <inkml:trace contextRef="#ctx0" brushRef="#br0">7361 9144 19 0,'0'0'0'0,"22"-10"33"0,-2-1-34 0,3-12 1 0,-13 13 0 0,2 10-1 0,-12 0 0 0,-12 0 0 0,2 22 1 0,-23 0 0 0,1 21 1 0,-12 1 0 0,12-1 3 0,-12-10 1 0,1-1-1 0,-2 1-2 0,3 0-2 0,19-12 1 0,2-10-1 0,9 0-1 0,12 0 1 0,12-11 4 0,9 0 7 0,12 0-1 0,22 0-5 0,10-11-4 0,-10 0 0 0,10 0-1 0,-11 11-2 0,-10 0-4 0,-2 0-21 0,-19 0-15 0,-13 0 26 0,2 0 12 0</inkml:trace>
  <inkml:trace contextRef="#ctx0" brushRef="#br0">1022 7069 7 0,'0'0'0'0,"0"-12"4"0,-11 1-3 0,11 11 3 0,0-11 7 0,0 11 4 0,0-11 0 0,0 11-4 0,-12 11-6 0,12 0-3 0,-10 22-1 0,-1 10 0 0,-1 22 0 0,2 0-1 0,-22 12 2 0,21-12-3 0,-11-11 2 0,22 1-1 0,-12-23 1 0,24-10 0 0,-1-11 2 0,21 0 2 0,0-11 5 0,13-11-4 0,8-11-3 0,12-11 0 0,-9 1-3 0,-2 10 1 0,1-12-1 0,-12 14 0 0,-10-2-2 0,9-11-2 0,-19 12-9 0,-1-1-31 0,-12 0 2 0,-10 1 34 0</inkml:trace>
  <inkml:trace contextRef="#ctx0" brushRef="#br0">1347 6785 22 0,'-32'-22'37'0,"21"11"-35"0,1 0 3 0,20 1 11 0,1-12-1 0,11 0-6 0,11-12-6 0,9 3-2 0,46-3-1 0,-55 24-1 0,-12 10-1 0,-10 10 0 0,-1 13-1 0,-20 10 1 0,-1 10 0 0,-33 11-1 0,11 1 3 0,1-1 0 0,22-32 1 0,10-11-2 0,10 0 1 0,12 0 1 0,0-1-1 0,-1 1 1 0,12 0-1 0,-1 0-1 0,1 11 1 0,-1-11 0 0,-9 21 2 0,-13-10 1 0,2 0 1 0,-24 10 1 0,2 1 0 0,-13 10-2 0,-19 1 0 0,-13-11-3 0,12-1-3 0,10-11-12 0,1 2-40 0,-12-2 14 0,12 0 34 0</inkml:trace>
  <inkml:trace contextRef="#ctx0" brushRef="#br0">1032 11798 10 0,'0'0'7'0,"-10"-22"10"0,10 22-16 0,0 0-2 0,0 0 2 0,10 0-3 0,-10 11 1 0,0 21 0 0,0 12-1 0,-10 21 3 0,-1 0-2 0,11 11 2 0,-12 0 0 0,2-21 0 0,10-1 1 0,10 1 0 0,2-23-2 0,9-10 0 0,11-1 0 0,13-21 2 0,8-31 1 0,12-3-2 0,2-20 0 0,-2 0 0 0,-12-1 0 0,2 12-1 0,-12-12 0 0,-20 23-2 0,-2 10-8 0,-21 22-14 0,11 0 17 0,-33 33 5 0</inkml:trace>
  <inkml:trace contextRef="#ctx0" brushRef="#br0">1424 11591 18 0,'0'-22'37'0,"0"-10"-29"0,21 9-9 0,1-8 1 0,11-3 1 0,0 3 0 0,-1 19-1 0,1 12-1 0,-11 0-1 0,-11 22 1 0,-2 21 3 0,-18 23 0 0,-14 31-2 0,-20-20 0 0,21-1 2 0,-11-11-1 0,12-11 0 0,9 1-1 0,2-34 1 0,20 1-1 0,13-22 4 0,10 0 3 0,9-22 0 0,14-21-2 0,9 10-2 0,-11-10-2 0,-11 10 0 0,1 1-1 0,-11 10 0 0,-1 0-4 0,-11 22-20 0,-9 0-30 0,-1 22 42 0,-22 0 9 0</inkml:trace>
  <inkml:trace contextRef="#ctx0" brushRef="#br0">2174 12102 134 0,'-11'-11'65'0,"-21"11"-103"0,20 11-67 0,2 0 53 0,-1-11 48 0</inkml:trace>
  <inkml:trace contextRef="#ctx0" brushRef="#br0">13733 8340 5 0,'9'0'1'0,"3"0"-1"0,-12 0 0 0,0 0 0 0,11 0 1 0,-11 0-1 0,0 0 1 0,10 0-1 0,-10 0 0 0,12 11-1 0,-12-11 1 0,11 11 0 0,-1-1 0 0,2 1 0 0,8 0 0 0,-8-11 0 0,9 11 0 0,12-11 0 0,-1 11-1 0,-9-11-5 0</inkml:trace>
  <inkml:trace contextRef="#ctx0" brushRef="#br0">17690 8230 6 0,'0'0'0'0,"0"-10"0"0,0-1 1 0,0 11 0 0,0-10 0 0,10-1-1 0,-10 11 0 0,-10 0-1 0,10-11 1 0,-10 11 0 0,-1 11 0 0,-11 0 2 0,0 10 1 0,-1 1 1 0,-9 11 0 0,11-13-1 0,-1 3-1 0,11-12-1 0,0 0 1 0,1 0-1 0,10 0 1 0,0-11 0 0,0-11 5 0,10 11-4 0,12-11-1 0,-12-11-1 0,13 11-1 0,10-11 1 0,-12 1 0 0,0-1-1 0,13 10 0 0,-23 2 1 0,-1-1-2 0,0 11 1 0,-10 0 0 0,0 0 2 0,-10 11 1 0,-11-1-1 0,-1 13 1 0,10-1 0 0,-9-2-2 0,9 3-1 0,3-12 1 0,-14 11 2 0,23-11-2 0,-10-11 0 0,10 0-1 0,0 10-1 0,10-20-1 0,2-1 1 0,8 0 2 0,3-11-1 0,-1-1 0 0,11 3-1 0,-13-2 1 0,14 11 0 0,-13-1 0 0,-9 2-1 0,-2 10 1 0,1 0 0 0,-11 0 1 0,-11 10 0 0,1 13 0 0,-2-12 0 0,-9 10 2 0,10 1-1 0,0 0 0 0,-11-11-1 0,12 0 0 0,-1 0 0 0,11-1-1 0,0-10-2 0,0-10-4 0,21-1 0 0,1 0 5 0,11-22 0 0,-1 11 1 0,1 12 0 0,-11-12 0 0,-1-1 1 0,1 13 0 0,-22 10 2 0,0 0 0 0,0 0 5 0,-22 10-6 0,12 2-1 0,-13 10 0 0,13-11 0 0,-12-1 0 0,22 0-2 0,-11 2 0 0,1 10-1 0,-2-11-7 0,12 0-23 0,-10-11 12 0,10 11 15 0,10-11-4 0,2 0 9 0,-2 0-5 0</inkml:trace>
  <inkml:trace contextRef="#ctx0" brushRef="#br0">19028 3305 7 0,'42'-76'0'0,"13"11"-1"0,-33 33-5 0</inkml:trace>
  <inkml:trace contextRef="#ctx0" brushRef="#br0">19854 2327 15 0,'0'-11'7'0,"-11"-1"9"0,-1 2-13 0,12-1 10 0,-9 1 4 0,9-1-1 0,-11 0-5 0,-1-1-7 0,12-9-4 0,-10 11 0 0,-1-2-1 0,-1 2-2 0,2 10 1 0,-12 0 1 0,-44 53-1 0,1 24 3 0,1-1 1 0,10 22 0 0,10 11-1 0,21-1 1 0,13 1-1 0,32 86-2 0,22-85 4 0,-2-34-1 0,-30-44-2 0,63 66 3 0,13-11-1 0,10-11 1 0,10-21 0 0,12-1 2 0,10-32 1 0,12 0-1 0,-1-33-3 0,-11-22 1 0,12-9-1 0,-11-36-1 0,-23-9 0 0,1 0 2 0,-33-21-2 0,-10-1 3 0,-45 22 2 0,-10-11 5 0,-11-11-4 0,-76-141 0 0,22 120-6 0,-11 43 1 0,9 22-4 0,-31-1-3 0,-21-10 3 0,-22 22 0 0,-1 21 1 0,-11 11 0 0,24 33-3 0,-2 22 3 0,-33 55-7 0,23 20-20 0,87-32-16 0,31-11-13 0,44-11 35 0,13-21 15 0</inkml:trace>
  <inkml:trace contextRef="#ctx0" brushRef="#br0">21006 2338 6 0,'0'0'0'0,"0"0"0"0,-10 11 0 0,10 0 3 0,-11-11 8 0,11 9-1 0,0 3-2 0,0-1-2 0,11 0 1 0,-1-11 2 0,13 0-2 0,-2 0-2 0,23-22 1 0,10 1 1 0,11-12 1 0,1 0 0 0,-12 1 0 0,22-12 0 0,11-10-3 0,22-11 0 0,21-1-1 0,-10-10-2 0,10 22-1 0,1-11 1 0,-12-1 0 0,1 12-2 0,-11 10 1 0,-34 12 0 0,-10 10 1 0,-20 11-2 0,-25 11 0 0,-8 0 0 0,-12 0 0 0,0 0-1 0,-12 11-3 0,-8 0-9 0,-2 0-16 0,-1 0-28 0,2-11 26 0,0 0 24 0</inkml:trace>
  <inkml:trace contextRef="#ctx0" brushRef="#br0">20941 1718 7 0,'0'0'0'0,"0"0"0"0,0 0 0 0,-10 0 3 0,-1-11 4 0,0 11 2 0,0-11 1 0,-1 11 0 0,2-11-2 0,10 11 1 0,-11 0-2 0,11 0-3 0,0 0 4 0,11 11-5 0,-11 11 0 0,10 0-1 0,2 10 1 0,-1 1-3 0,0 0 0 0,0-1 1 0,10 1-2 0,-10-11-4 0,11-12-5 0,-11 12-21 0,-1-22 4 0,2 0 14 0,-1-11 13 0,-11 11-7 0</inkml:trace>
  <inkml:trace contextRef="#ctx0" brushRef="#br0">21169 1522 7 0,'0'0'2'0,"0"0"1"0,0 0 6 0,0 0 4 0,-10 0-2 0,10 0 0 0,0 0-10 0,0-11 0 0,10 1-1 0,-10-1 0 0,12 0 0 0,-12 0-1 0,11 0 2 0,-11 0-1 0,0 11 0 0,0 11 2 0,0 11-5 0,10 10 3 0,-10 1 0 0,22-11-1 0,-12 10 1 0,13-10 0 0,-13-22 0 0,2 22 0 0,8 0-3 0,3-12-2 0,-12 1-5 0,0 0-5 0,-11-11 0 0,0 0 7 0</inkml:trace>
  <inkml:trace contextRef="#ctx0" brushRef="#br0">21148 1718 8 0,'0'0'1'0,"0"0"6"0,0 0-1 0,11 0-3 0,-1-11-3 0,-10 0 0 0,12 0-4 0,-1 0-9 0,-1-21 5 0</inkml:trace>
  <inkml:trace contextRef="#ctx0" brushRef="#br0">21322 1403 15 0,'0'0'9'0,"0"0"-4"0,-11 0 9 0,11 11 2 0,-12-1-6 0,12 0-8 0,0 13-1 0,0-1-5 0,12 0 0 0,10-1-3 0,32 23-10 0,-32-33-3 0,0 10 6 0,10-10 14 0,-32 0-6 0</inkml:trace>
  <inkml:trace contextRef="#ctx0" brushRef="#br0">21582 1631 27 0,'0'0'16'0,"0"11"-19"0,-10-11 8 0,10 0 1 0,-11 11-1 0,-1-11-4 0,-8 11-4 0,8-11-5 0,12 0-6 0,-10 0-6 0,10-11 14 0,0 0 4 0,0 11-2 0</inkml:trace>
  <inkml:trace contextRef="#ctx0" brushRef="#br0">21800 1120 18 0,'0'0'7'0,"0"0"2"0,-10 0-9 0,10 11 7 0,-22-11 2 0,-1 12 0 0,2 8-6 0,-11 2-4 0,20 1 0 0,-9 8-1 0,-1 3-1 0,22 9-1 0,0-21 3 0,10 9 1 0,13-8 3 0,-1-12 1 0,10-11 2 0,1 0 0 0,-11-11-3 0,-1-12 1 0,-11 13 0 0,2-11 0 0,-12 10-2 0,0 11-2 0,-12-11-1 0,-8 22 0 0,-13 0-1 0,11 10-5 0,1 1-16 0,-1 0-8 0,10-11 17 0,12-11 13 0,12 0 1 0,-1-22 0 0,0 11-6 0</inkml:trace>
  <inkml:trace contextRef="#ctx0" brushRef="#br0">21833 1163 6 0,'0'0'2'0,"-11"-10"4"0,-1 0 1 0,2-2 2 0,0 1-1 0,-1 11 5 0,11 0-4 0,0 0-8 0,0 0-1 0,0 0 0 0,0 11-1 0,0 1 1 0,0-2-2 0,11 11 1 0,-1-21-1 0,0 11 3 0,2-11 0 0,10 0-1 0,-11-11 2 0,-1-10 1 0,2-1 2 0,-1 11-1 0,-11-11-2 0,0 11 1 0,10 11-2 0,-10 0 0 0,0 11 1 0,11 22-2 0,-11-1 1 0,11 1-2 0,-1 10-3 0,13-21-7 0,-1 11-8 0,-12-23-3 0,23 2 6 0,-23-12 14 0,2 0-4 0</inkml:trace>
  <inkml:trace contextRef="#ctx0" brushRef="#br0">22126 1250 30 0,'0'0'23'0,"-10"0"-24"0,10 11 10 0,0-11 7 0,0 12-6 0,0-24-10 0,0 1-23 0,0-10-18 0,0 10 23 0,10-11 13 0</inkml:trace>
  <inkml:trace contextRef="#ctx0" brushRef="#br0">22376 1098 7 0,'0'0'0'0,"0"0"0"0,12 0-1 0,-12 0-5 0</inkml:trace>
  <inkml:trace contextRef="#ctx0" brushRef="#br0">22486 1076 18 0,'0'0'0'0,"0"0"9"0,-12 0-15 0,12 0 5 0,0 11-2 0,0-11-6 0,0-11 7 0,0 1-4 0</inkml:trace>
  <inkml:trace contextRef="#ctx0" brushRef="#br0">22681 957 14 0,'0'0'0'0,"0"0"12"0,0 11-12 0,0 0-1 0,0-1-1 0,0-10-4 0,0 0-5 0,-12 0 5 0</inkml:trace>
  <inkml:trace contextRef="#ctx0" brushRef="#br0">21234 2512 7 0,'0'0'0'0,"0"0"1"0,-10 0 0 0,10 0 2 0,0 0 16 0,10 0-7 0,2-11-2 0,9-11-3 0,2 11-1 0,9-11-6 0,-10 1 2 0,0 10-3 0,-12 0 2 0,1 0-1 0,-11 11-2 0,0 11-4 0,-21 11 4 0,-1 10 2 0,-11 12 0 0,12-1 0 0,-2 12 0 0,13-1 0 0,10 0 0 0,10-21 0 0,13 0 0 0,20-21 1 0,-10-3 1 0,10-9 1 0,0-9-1 0,-21-3-2 0,0-10 0 0,-22 0-3 0,-12 11-5 0,-9-10 5 0,-23 10 3 0,1 0 0 0,0 0 1 0,9-11-2 0,-8 11-2 0,19-10-1 0,-9 10-7 0,22-11-5 0,-13 0-2 0</inkml:trace>
  <inkml:trace contextRef="#ctx0" brushRef="#br0">21549 2501 27 0,'0'0'26'0,"-9"0"-22"0,-2 11 11 0,-1-11-4 0,2 0-11 0,-1 0-2 0,11 0-8 0,-12-11-18 0,12-11-1 0,0 11 21 0,12 0 2 0</inkml:trace>
  <inkml:trace contextRef="#ctx0" brushRef="#br0">21647 2718 15 0,'0'0'0'0,"0"11"10"0,-10-11-13 0,10 11 3 0,0-11-4 0,-10-11-1 0,-2 0 1 0,12-10 2 0,0-1 2 0,0 0-7 0</inkml:trace>
  <inkml:trace contextRef="#ctx0" brushRef="#br0">21714 2360 9 0,'0'9'3'0,"-11"36"-3"0,11-2 2 0,11-10 1 0,-11 0-1 0,21-12 1 0,12-10 1 0,-11-11 3 0,10-11 1 0,1-21-2 0,0 10-4 0,-12-22-1 0,-10 23 1 0,-1-23-1 0,-10 12 0 0,0-1 0 0,0 11-2 0,-10-10-4 0,-1-1 0 0,-21 12 1 0,-12 9-6 0,1 2 5 0,-2 32-1 0,3 9-4 0,-2 34 8 0,22-31 1 0,22-23-5 0</inkml:trace>
  <inkml:trace contextRef="#ctx0" brushRef="#br0">22028 2208 32 0,'0'0'0'0,"-10"0"28"0,10 0-33 0,-11 0 6 0,-1 10 1 0,2-10-2 0,0 11-1 0,10-11-11 0,-12 0-16 0,12 0 18 0,0 0 10 0,0 0-7 0</inkml:trace>
  <inkml:trace contextRef="#ctx0" brushRef="#br0">22093 2479 38 0,'-10'0'24'0,"-1"0"-32"0,11 11-1 0,-11-11-1 0,11 0-5 0,-21-11 8 0,21-22 1 0,-12 12 5 0,12 10-5 0</inkml:trace>
  <inkml:trace contextRef="#ctx0" brushRef="#br0">22083 2164 13 0,'0'0'4'0,"0"0"-5"0,0 0 6 0,22-11 2 0,-1 11 0 0,1-10-1 0,0-2-4 0,-1 1-3 0,2-10-1 0,-12 21-3 0,-1-11 1 0,-10 22 0 0,0-1 2 0,0 24 0 0,-10-3 3 0,-1 24 0 0,-12 10 1 0,23-32 1 0,12-22-2 0,-1 0 1 0,10-11 0 0,0-22-3 0,2 11-8 0,-12-1-5 0,0-9 10 0,-1 0-3 0</inkml:trace>
  <inkml:trace contextRef="#ctx0" brushRef="#br0">22551 1664 7 0,'0'0'0'0,"0"0"4"0,0 0 21 0,11 10-17 0,-1 1-4 0,1 11 0 0,0 0-2 0,-1 10-1 0,-10-10-1 0,0 11 0 0,0 10 0 0,-10-10 1 0,-1 0 5 0,0-23 0 0,11 1-2 0,-10 0 4 0,20-11-2 0,1-22-2 0,10-10-4 0,2-1-1 0,10 1 1 0,-1-1-1 0,0 0-2 0,-9 22-1 0,-2 11 1 0,-10 0 2 0,-11 22 1 0,0 11 2 0,0-1-2 0,-11 1 1 0,-10 11 1 0,-2-1-2 0,-9 0-1 0,0-9-10 0,-1-3-17 0,10-8-2 0,-9-2 25 0,11-21-2 0</inkml:trace>
  <inkml:trace contextRef="#ctx0" brushRef="#br0">12232 11504 26 0,'-12'0'14'0,"-53"-21"14"0,0 21-28 0,-1 0-1 0,13 0 2 0,-24 0-2 0,12 10 1 0,0 11-2 0,-11 2-1 0,11-2 0 0,0 34 1 0,-12-1 0 0,12 21 2 0,0 2 0 0,0 43-1 0,32-1-2 0,11-32 1 0,22 66 0 0,22-33 1 0,11-1 1 0,11-21 0 0,9 0 0 0,12-22 1 0,0 0-2 0,13-11 1 0,-2-32 2 0,0-21 5 0,10-3 1 0,12-30-4 0,-1-12-2 0,1-10 1 0,0-1-2 0,-11-10 1 0,-10-12 0 0,-1 1 1 0,-33-22 0 0,12 0-2 0,-22-11-1 0,-11-10-2 0,-12-23-3 0,0 1 1 0,-10 10 4 0,-20 10 0 0,-2 14 0 0,-22-2 3 0,-10 22 2 0,-11 22-1 0,-56-11-5 0,3 53-5 0,-14 12-2 0,-19 22-3 0,-1 33 1 0,-1 20 6 0,12 23 4 0,32 11-2 0,33 32-17 0,11 44 1 0,32-76 12 0</inkml:trace>
  <inkml:trace contextRef="#ctx0" brushRef="#br0">21605 2816 6 0,'0'0'0'0,"0"0"0"0,10 0-1 0,-10-11 1 0,0 11 1 0,12-11-1 0,-12 11 2 0,0 0 1 0,10 0 2 0,23-9 1 0,11-3-1 0,21-10-1 0,21-11-1 0,34-21-3 0,43-22-2 0,22-33-3 0,65-10-13 0,-97 42 14 0,-110 45-1 0</inkml:trace>
</inkml:ink>
</file>

<file path=ppt/ink/ink4.xml><?xml version="1.0" encoding="utf-8"?>
<inkml:ink xmlns:inkml="http://www.w3.org/2003/InkML">
  <inkml:definitions>
    <inkml:context xml:id="ctx0">
      <inkml:inkSource xml:id="inkSrc0">
        <inkml:traceFormat>
          <inkml:channel name="X" type="integer" min="-10000" max="10000" units="dev"/>
          <inkml:channel name="Y" type="integer" min="-10000" max="10000" units="dev"/>
          <inkml:channel name="F" type="integer" max="255" units="dev"/>
          <inkml:channel name="T" type="integer" units="dev"/>
        </inkml:traceFormat>
        <inkml:channelProperties>
          <inkml:channelProperty channel="X" name="resolution" value="1" units="1/dev"/>
          <inkml:channelProperty channel="Y" name="resolution" value="1" units="1/dev"/>
          <inkml:channelProperty channel="F" name="resolution" value="1" units="1/dev"/>
          <inkml:channelProperty channel="T" name="resolution" value="0" units="1/dev"/>
        </inkml:channelProperties>
      </inkml:inkSource>
      <inkml:timestamp xml:id="ts0" timeString="2023-03-16T04:03:26.610"/>
    </inkml:context>
    <inkml:brush xml:id="br0">
      <inkml:brushProperty name="width" value="0.05292" units="cm"/>
      <inkml:brushProperty name="height" value="0.05292" units="cm"/>
      <inkml:brushProperty name="color" value="#FF0000"/>
      <inkml:brushProperty name="antiAliased" value="0"/>
    </inkml:brush>
  </inkml:definitions>
  <inkml:trace contextRef="#ctx0" brushRef="#br0">12047 10971 19 0,'-32'-32'0'0,"-1"21"0"0,-22 11 0 0,1 0 1 0,0 11-1 0,-11-1 1 0,-1 1 0 0,-11 11-1 0,2 11 0 0,-23 21 1 0,11 11-1 0,-11 33 0 0,-10 33 2 0,21-11-2 0,-1-1-1 0,23 11 1 0,10-10-1 0,24-1 0 0,9 12 0 0,22-10 0 0,22 9 0 0,21 0 0 0,22 11 0 0,22-11 0 0,11 1 0 0,0-21-1 0,22-24 3 0,10-11 0 0,11-20 0 0,1-12-1 0,9-9 0 0,2-13 1 0,20-21 0 0,12-21-1 0,1-23 0 0,-1-22-1 0,43-31 3 0,-54 11-1 0,-11-13-1 0,-22 23 1 0,-21-11 1 0,-12 0-1 0,-64 43 0 0,87-86 2 0,-66 21 0 0,0-11-1 0,-32 1 0 0,-11-23 1 0,-34 1 0 0,-31-11-2 0,-34-11 1 0,-31 0 0 0,-22-22 2 0,-33 22-1 0,-22 10 2 0,-23 33-3 0,-8 34-3 0,-24 21 1 0,-20 43 1 0,-13 34-1 0,12 41-1 0,-10 45 2 0,10 42-2 0,32 57 2 0,33 64-3 0,44 33-6 0,66-33-6 0,9 217-7 0,67-184 6 0</inkml:trace>
  <inkml:trace contextRef="#ctx0" brushRef="#br0" timeOffset="1">6556 4415 19 0,'0'0'9'0,"0"-22"-10"0,11 11 2 0,-1 0-1 0,-10 0 0 0,12 11 0 0,-12-11 0 0,11 11 1 0,-1 11-1 0,12-11 0 0,11 22 0 0,-11-11 0 0,21 0 0 0,1 0 0 0,-1-1-1 0,12 1 0 0,-2 0 3 0,2 0-2 0,20-11 0 0,-9 11 0 0,21 0 0 0,1-11 0 0,-13 12 0 0,13-2 0 0,-13-10-1 0,13 10 1 0,-1-10 0 0,-22 11 0 0,10 0 0 0,23 12 0 0,-10-2 0 0,-1 11-1 0,11-10 1 0,10-1-2 0,1-9 2 0,11-1 0 0,-1-11 1 0,1-11-1 0,0-1 0 0,10 2-1 0,-10 10 1 0,-2 0 0 0,25 0 1 0,9 0-1 0,-1 0-1 0,2 0 1 0,-23-11 1 0,-9 11-1 0,-14-10 0 0,-19 10 0 0,-23 10-1 0,0 1 1 0,12-11-1 0,-1 10 1 0,-1-10 1 0,13-10-1 0,10-1 0 0,-1-11 0 0,-9 11 0 0,-1 0 0 0,-22-10 0 0,-22 11 0 0,-10 10 0 0,-1-12 1 0,1 12-1 0,-1 0 0 0,12 0 0 0,0 0 0 0,-11 0 0 0,-1 0 0 0,1 0 0 0,9-11 0 0,-19 11 0 0,-13-11 0 0,-10 11 0 0,12-11 0 0,-12 22 0 0,-12-11 0 0,12 0 0 0,0 0-1 0,0 0 1 0,0 0 0 0</inkml:trace>
</inkml:ink>
</file>

<file path=ppt/ink/ink5.xml><?xml version="1.0" encoding="utf-8"?>
<inkml:ink xmlns:inkml="http://www.w3.org/2003/InkML">
  <inkml:definitions>
    <inkml:context xml:id="ctx0">
      <inkml:inkSource xml:id="inkSrc0">
        <inkml:traceFormat>
          <inkml:channel name="X" type="integer" min="-10000" max="10000" units="dev"/>
          <inkml:channel name="Y" type="integer" min="-10000" max="10000" units="dev"/>
          <inkml:channel name="F" type="integer" max="255" units="dev"/>
          <inkml:channel name="T" type="integer" units="dev"/>
        </inkml:traceFormat>
        <inkml:channelProperties>
          <inkml:channelProperty channel="X" name="resolution" value="1" units="1/dev"/>
          <inkml:channelProperty channel="Y" name="resolution" value="1" units="1/dev"/>
          <inkml:channelProperty channel="F" name="resolution" value="1" units="1/dev"/>
          <inkml:channelProperty channel="T" name="resolution" value="0" units="1/dev"/>
        </inkml:channelProperties>
      </inkml:inkSource>
      <inkml:timestamp xml:id="ts0" timeString="2023-03-16T04:03:26.616"/>
    </inkml:context>
    <inkml:brush xml:id="br0">
      <inkml:brushProperty name="width" value="0.05292" units="cm"/>
      <inkml:brushProperty name="height" value="0.05292" units="cm"/>
      <inkml:brushProperty name="color" value="#FF0000"/>
      <inkml:brushProperty name="antiAliased" value="0"/>
    </inkml:brush>
  </inkml:definitions>
  <inkml:trace contextRef="#ctx0" brushRef="#br0">8916 15244 0 0,'0'0'0'0,"0"-11"0"0,0 11 0 0,-12 0 0 0,12-10 0 0,0 10 0 0,12-11 0 0,-12 11 1 0,0-11 1 0,0 0 3 0,0 11-1 0,11 33-1 0,-2 21 1 0,-9 44-1 0,12 11 1 0,-1 21-2 0,-11-11-1 0,10-10 0 0,13-33 0 0,-12-10-1 0,0-24 0 0,-1-8 1 0,-10-23-1 0,0 0-3 0,0-2-5 0,10-18-4 0,-10-35 5 0,0 1 5 0</inkml:trace>
  <inkml:trace contextRef="#ctx0" brushRef="#br0" timeOffset="1">8927 15223 0 0,'-23'-33'3'0,"23"11"0"0,-10 10-2 0,10 12-2 0,22 0 1 0,-11 0 0 0,21 0 0 0,-10 0 0 0,11 12 1 0,-1-12 0 0,11 0 1 0,12 0-1 0,10-12 0 0,22 2 0 0,-11-11-1 0,11 10 1 0,-11 0-1 0,1-11 1 0,-12 22-1 0,0-11 0 0,-21 11 1 0,-2 0 0 0,-30 0 0 0,-1 0 0 0,-1 0-1 0,-10 0 1 0,0 0 0 0,0 0-1 0,0 11 0 0,0-1 0 0,0 24 0 0,0 9 1 0,0 1 0 0,12 10 1 0,-2 11 0 0,0 1 0 0,2 10 1 0,10-11-1 0,11 11-1 0,-1-11 1 0,12-11-1 0,-12-10 1 0,1 0 0 0,-11-2 0 0,-2-8-1 0,-8-1 0 0,-1-12 1 0,-1 1-2 0,-10 0 2 0,0-12-1 0,0 1-1 0,0 11 0 0,0-11 1 0,-10 0-1 0,-22 0-1 0,-12-11 1 0,-10 0-1 0,-34 0-1 0,1 0 1 0,12-11 0 0,-13 11 1 0,-10 0 0 0,23 0-1 0,9 0 1 0,12 11-2 0,-1 0-4 0,22-2-11 0,23 3 2 0,-1-12 13 0,11 0-1 0</inkml:trace>
  <inkml:trace contextRef="#ctx0" brushRef="#br0" timeOffset="2">9111 15798 2 0,'0'0'0'0,"-10"12"0"0,10-12 0 0,-12 0 0 0,12 0 0 0,0 0 0 0,0 0 0 0,0-12 2 0,-10 12 0 0,10 0 2 0,-11 0 0 0,11 0-1 0,0 0-1 0,0 0-1 0,11 0-1 0,-1 0 0 0,2 0 1 0,20-10-1 0,-11 10 1 0,2-11-1 0,-13 11 1 0,12-10-1 0,-12 10 1 0,13 0-1 0,-13 0 1 0,13 0 0 0,-14 0-1 0,3 10 1 0,-1-10-1 0,11 0 0 0,-11 0 0 0,-1-10 1 0,2 10-1 0,-2-12 0 0,0 2 0 0,2-2 0 0,9 2 0 0,-21 10 0 0,12-11 0 0,-1 1 0 0,-11-2 1 0,9-10-2 0,-9 1 2 0,0 11-1 0,0-24-1 0,-9 23 1 0,9-9 0 0,0-3 0 0,-11 1-1 0,11 0 1 0,0 11 0 0,0 1-1 0,-12-1 1 0,12 0 0 0,0 11 0 0,-10 0-1 0,10 0 1 0,-11-11 0 0,11 11 0 0,0 0 0 0,0 0 0 0,0 0-1 0,0 0 1 0,11 0 0 0,-1-11 0 0,2 11 0 0,-1 0 0 0,21-11 0 0,1 0 0 0,-1-10 1 0,0 10-1 0,1 0 0 0,11 0 0 0,-23 0 1 0,12 11 0 0,-11 0-1 0,0 11 1 0,-11-11 0 0,11 11 0 0,-11-11 0 0,-2 0 0 0,-9 0-1 0,12 0 0 0,-12 0 0 0,0 0-2 0,11-11-8 0,-1 11-6 0,-10 0 13 0,0 0 2 0</inkml:trace>
  <inkml:trace contextRef="#ctx0" brushRef="#br0" timeOffset="3">9057 15505 0 0,'0'0'0'0,"-11"0"0"0,11 0 1 0,0 0-1 0,0 0 0 0,0 0 0 0,11 0 1 0,0-11 0 0,0 11 0 0,11-10 1 0,-1 10 1 0,-10 0-1 0,0 0 0 0,11 0 0 0,-1 0-1 0,-10 0-1 0,22 0 0 0,0 0 1 0,-13-11-1 0,13 0 0 0,-10 11 0 0,-1 0 1 0,-12 0 0 0,0 0-1 0,2 11 1 0,-12-11 0 0,0 11-1 0,0-11 1 0,0 10 1 0,0-10-1 0,0 11 0 0,0-11 0 0,0 11-1 0,0 0 0 0,0 11 1 0,0 10-1 0,0-10 0 0,0 0 1 0,-12-10-1 0,12-2 1 0,0 1-1 0,0-1 0 0,0 1 0 0,0-11 0 0,0 11 0 0,12-11 0 0,-1 12 0 0,-1-12 0 0,2 0 0 0,-1 0 0 0,10 10 0 0,-10-10 0 0,11 0 0 0,-11 11 0 0,11-11 1 0,-1 0-1 0,0 10 0 0,-9-10 0 0,-1 0 1 0,11 0-1 0,-2 0 0 0,3 0 1 0,-1-10 0 0,-1 10 0 0,-10-11-1 0,22 1 1 0,-33-2 0 0,21 12-1 0,-9 0 0 0,-12 0 1 0,11 0-1 0,-11 0-4 0,9 0-12 0,3 0 1 0,-1 12 12 0</inkml:trace>
  <inkml:trace contextRef="#ctx0" brushRef="#br0" timeOffset="4">9763 15668 3 0,'0'-10'-1'0,"-33"10"4"0,12 0 1 0,10 0-1 0,11-11-1 0,0 11 0 0,0 0 1 0,0 0 2 0,11 0-1 0,0 11-2 0,-1-1-2 0,23 1 1 0,-21 0 0 0,8 1 0 0,-8-2-1 0,-1-10 1 0,-11 0 0 0,0 11 2 0,0-11 0 0,0 10 0 0,-11 2-1 0,-1-2-1 0,-8 12-1 0,8-1 0 0,-9-9 0 0,21-1-3 0,0 0-11 0,11-11-12 0,11-11 22 0</inkml:trace>
  <inkml:trace contextRef="#ctx0" brushRef="#br0" timeOffset="5">9677 15331 1 0,'0'0'0'0,"0"0"0"0,-12-11 1 0,12 11 2 0,0 0 0 0,12 0 3 0,9 0-4 0,1 0 0 0,0 0-1 0,-1 0 1 0,11 0 0 0,-20 11-1 0,-1-11 0 0,-11 11 0 0,10-11 0 0,-10 11 3 0,0 0 2 0,-33 11-2 0,13-1-3 0,-13 1 1 0,0-11 0 0,12 0-1 0,10 0-1 0,-1-11-3 0,12 11-12 0,23-11-8 0,9 0 17 0</inkml:trace>
  <inkml:trace contextRef="#ctx0" brushRef="#br0" timeOffset="6">8753 15364 0 0,'0'0'0'0,"0"11"0"0,0-11 0 0,0 0 0 0,-12 0 1 0,12 0 3 0,0 0-1 0,0-11-1 0,0 11-1 0,0 0 0 0,-10 0 0 0,10-11 0 0,-11 11 1 0,-1 0 0 0,-9-11 2 0,-23 0 0 0,-21-10-1 0,-43 10-1 0,10-11 0 0,-22 22 0 0,1-11-1 0,-2 0-1 0,3 0-4 0,20-21-3 0,33-24-5 0,-2 14 3 0,47-2 7 0,-13 34 0 0,21-1 2 0,2 0 0 0</inkml:trace>
  <inkml:trace contextRef="#ctx0" brushRef="#br0" timeOffset="7">7338 14800 0 0,'-10'0'0'0,"10"0"1"0,0 0-1 0,-11 9 0 0,11 2 1 0,0 11 0 0,-11 11 1 0,1-1 0 0,-13 1 0 0,13 10 0 0,-1-21-1 0,0-1 0 0,11-9-1 0,0-12-1 0,0 0-1 0,0 0 1 0,11-22 0 0,-11 1 0 0,11-13 0 0,-1-9 0 0,2 11 1 0,-12-12-1 0,11 11 1 0,-1 1-1 0,-10 21 0 0,11-11 1 0,-11 11 0 0,0 11 0 0,11 0 1 0,-11 0-1 0,0 11 2 0,0 11-1 0,10 12 0 0,2-3-1 0,9 13 0 0,1-12 0 0,0 1 0 0,-11-22 0 0,11 11 0 0,-11-12 0 0,-1 2 1 0,-10-12-1 0,11 10 1 0,-11-10-1 0,0 0 1 0,0 0 2 0,0 0-1 0,-21 11 0 0,-2-11-1 0,-10 0 1 0,13-11-2 0,-2 11 1 0,-1 0-3 0,13 11-11 0,10 11 8 0,0-11 4 0</inkml:trace>
  <inkml:trace contextRef="#ctx0" brushRef="#br0" timeOffset="8">8818 15788 3 0,'0'0'-1'0,"0"0"1"0,-12 0 0 0,12 0 1 0,-10 0 2 0,-13 10 0 0,13-10 2 0,-22 12 2 0,-1 10 3 0,-10 9-2 0,-12 3-2 0,-10 20-4 0,0 11-1 0,0 1 0 0,10-23-2 0,0 22-2 0,-20 1-1 0,-1-23 0 0,21-10 1 0,1-12 0 0,21-10-2 0,1 0-7 0,9-11 4 0,23-11 8 0,-10 11-6 0</inkml:trace>
  <inkml:trace contextRef="#ctx0" brushRef="#br0" timeOffset="9">7350 16266 7 0,'-12'0'1'0,"12"-10"2"0,-10-1-3 0,10 11 0 0,0 21 2 0,10 12 0 0,13 11-1 0,-13-1 1 0,12 1 1 0,-12-12 0 0,2 1 0 0,-1-11-1 0,-11-12 1 0,0 1-1 0,0 0-1 0,10-11-1 0,-10 0-1 0,0 0-4 0,-10-11-4 0,-1-10 0 0,-1-23 5 0,-8-10 4 0,-13 10 0 0,21-10 0 0,-9 10 0 0,0 12 0 0,10-1 3 0,11 11 0 0,0 11-2 0,11-21 0 0,21 21 0 0,1-11 0 0,9 11-1 0,-9 11 1 0,0 0-1 0,-22 11 2 0,0 0 3 0,-11 11 1 0,0 0-1 0,-22 10-2 0,-11 1-1 0,0-1-1 0,13-10 0 0,-2-11-1 0,11 0 0 0,11-11-2 0,0 0 0 0,21 0 0 0,11 11-1 0,13-11-1 0,8 11-1 0,3 0 1 0,-14 10 1 0,-8 1 2 0,-23 0 2 0,-1 21 4 0,-10-10 4 0,-21 0 1 0,-13-1 1 0,-8-9-1 0,9-2-1 0,-11-11-3 0,12-10-4 0,10 0-3 0,-1 0-8 0,3-10-19 0,20-1-4 0,10 1 22 0</inkml:trace>
  <inkml:trace contextRef="#ctx0" brushRef="#br0" timeOffset="10">10134 15310 5 0,'0'0'1'0,"-11"-11"1"0,11 11-4 0,11 0 1 0,10-11 1 0,12 0 0 0,10 0 0 0,0-11 1 0,1 1 2 0,11 10-1 0,-1-11 0 0,0 0-2 0,1 0 0 0,-12 1 0 0,12 21-7 0,-23 0 1 0</inkml:trace>
  <inkml:trace contextRef="#ctx0" brushRef="#br0" timeOffset="11">11165 14679 4 0,'0'-22'0'0,"0"11"0"0,0 0 0 0,-9 1 0 0,9-1 0 0,-11 0 1 0,-1 0 3 0,-9 11 4 0,-1 11 0 0,0 0-4 0,1 10-3 0,-1 23 0 0,-11-11-1 0,33 21 0 0,-10-20 0 0,30-3 0 0,3-9 0 0,10-10 1 0,-1-2-1 0,-10-10 1 0,-1 0-1 0,2-10 0 0,9-2-3 0,-32 12-7 0,22 0-5 0,-22 0 10 0</inkml:trace>
  <inkml:trace contextRef="#ctx0" brushRef="#br0" timeOffset="12">10362 15810 6 0,'-11'0'1'0,"11"0"1"0,0 0-2 0,11 22 1 0,0-1 2 0,10-11-1 0,12 13 3 0,-1-12 0 0,12 0 1 0,10 11-1 0,1-1-3 0,10 12 0 0,0-1-2 0,22-10 0 0,-32 0-1 0,-12-11-3 0,0 0-6 0,-11-11-1 0,1 9 4 0,-21 14 0 0</inkml:trace>
  <inkml:trace contextRef="#ctx0" brushRef="#br0" timeOffset="13">11253 16060 7 0,'0'0'0'0,"0"-22"3"0,-10 10 1 0,-2 12-3 0,12 12 0 0,0-1 0 0,-10 0 1 0,10 20 3 0,10-8-2 0,2 10 1 0,-2-22-3 0,12 10-1 0,-11 12 0 0,11-11 0 0,-12-11 0 0,-10 10 0 0,12-10 0 0,-12-11 0 0,0 11-1 0,-12 0-1 0,2-11-1 0,-1 0-4 0,0-11-1 0,0-11 5 0,-21 1 2 0,20-23 1 0,-21-21 0 0,12 20 3 0,9 3 4 0,-8 19-3 0,20 2-4 0,0 0 0 0,11-12-1 0,10 12 1 0,12-1 1 0,10 0 5 0,-10 22 2 0,-1 0-1 0,1 22-1 0,-11 10-2 0,11 1-1 0,-23 10-2 0,1 1 0 0,-11-1 2 0,0-21 1 0,-11 0 1 0,1-11 1 0,-23 21-2 0,11-10-2 0,-11 0-2 0,1 0 1 0,-1-1-2 0,1-10-3 0,9-11-9 0,2 0-13 0,9 0-2 0,3 0 18 0</inkml:trace>
  <inkml:trace contextRef="#ctx0" brushRef="#br0" timeOffset="14">8785 14635 0 0,'0'0'0'0,"11"22"0"0,-1-11 0 0,2 0 0 0</inkml:trace>
  <inkml:trace contextRef="#ctx0" brushRef="#br0" timeOffset="15">8666 14440 0 0,'0'11'0'0,"10"21"0"0,1 1 0 0,0-11 1 0,-1 10 0 0,2 1-1 0,-1-22 1 0,-1 21 0 0,-10-21 0 0,12 0-1 0,-12 0 1 0,0-11-1 0,0 0 1 0,10 0-1 0,-10-11-1 0,0 11-3 0,-10-11 2 0</inkml:trace>
  <inkml:trace contextRef="#ctx0" brushRef="#br0" timeOffset="16">8785 14418 0 0,'0'33'0'0,"0"-12"0"0,0 23 0 0,0-12 1 0,11-21-1 0,-1 11 0 0,2-22 1 0,-1 0-1 0,10 0 0 0,0-11 0 0,2 0-1 0,-13-10 1 0,13-1 0 0,-14 0-1 0,-9 0 1 0,0 1 0 0,-9-1 0 0,-2 0 0 0,-11 11 0 0,-1 11 0 0,2 0 0 0,-11 11 0 0,10 0 0 0,11 11 1 0,-1-1-1 0,2 1 1 0,10 0-1 0,10 0 0 0,2-11-1 0,21-1 0 0,-22-10 1 0</inkml:trace>
  <inkml:trace contextRef="#ctx0" brushRef="#br0" timeOffset="17">8904 14353 0 0,'0'0'0'0,"12"11"0"0</inkml:trace>
  <inkml:trace contextRef="#ctx0" brushRef="#br0" timeOffset="18">8969 14320 0 0,'0'0'0'0,"-10"33"0"0,-1-1 0 0,11 1 0 0,-12-11 1 0,12-1 0 0,0-10-1 0,12 0 1 0,-1-11-1 0,-1 11 0 0,13-11 1 0,-12 0-1 0,20-11 0 0,3 0 0 0,-13 0 0 0,12-10 0 0,-11-1 0 0,-12 0-1 0,-10 0 1 0,0-10 0 0,-21 10-1 0,10 11 1 0,-32 0 0 0,10 1 1 0,1 20-1 0,-1 1 1 0,0 11 0 0,21 0 1 0,-8 21-1 0,20-32 0 0,11 11 0 0,-11-11-1 0,21 10 0 0,0-10-2 0,2 0-4 0,-12-11 4 0</inkml:trace>
  <inkml:trace contextRef="#ctx0" brushRef="#br0" timeOffset="19">9307 14298 0 0,'10'22'0'0,"13"0"0"0,-23 0 0 0,10-1 0 0,-10-10 0 0,12-11 0 0,-12 0 0 0,0 0 1 0,0 0-1 0,0-32 0 0,-12-1-1 0,2-10 1 0,10-12 0 0,-11 1 0 0,-1 10 0 0,2 12 0 0,-1 20 0 0,-1 2 0 0,3 10 0 0,-2 0 0 0,-1 22 0 0,12 0 0 0,12 9 0 0,-1-8 0 0,21-1 0 0,11-12 0 0,-11-10 0 0,13 0 1 0,-13-21-1 0,-21-1 1 0,11 0-1 0,-11 1 0 0,0-13 1 0,-11 3-1 0,0-3-1 0,0 13 1 0,-11 11 0 0,0-2 0 0,11 12 0 0,0 0 0 0,0 22 0 0,11-1 1 0,0 13 0 0,0 9 0 0,10 0 1 0,0-10 0 0,2 9 0 0,-1-8 1 0,-12-1 0 0,0-1 0 0,2-21 0 0,-1 0-1 0,-11 0-1 0,0-11 1 0,0 0-1 0,0 0 0 0,0 0-18 0,0-11 6 0</inkml:trace>
  <inkml:trace contextRef="#ctx0" brushRef="#br0" timeOffset="20">9644 14060 0 0,'11'43'0'0,"-11"10"0"0,10 2 1 0,-10 0 0 0,12-23 0 0,-12-10 1 0,11 0 0 0,-11-22 0 0,0 11-1 0,0-22 3 0,10-22-4 0,-10 1 0 0,22-1 1 0,11-10 0 0,-11 10 2 0,21 11 0 0,-21 11-1 0,-1 11 1 0,1 0-1 0,-12 11 0 0,2-1-1 0,-1 13 1 0,-11-1-2 0,-11 10 1 0,-1-10 0 0,-20 11 0 0,11-23-1 0,-12 1 0 0,1 0 0 0,10-11-1 0,-1 0-1 0,-9 0 0 0,22-11 0 0,-1 0 1 0,11 11-1 0,0 0-3 0,11 0-4 0,21 0-2 0,-22 0 9 0</inkml:trace>
  <inkml:trace contextRef="#ctx0" brushRef="#br0" timeOffset="21">9938 14156 0 0,'0'-21'1'0,"-11"11"0"0,11 10-1 0,0 0 0 0,0 0 0 0,0 10 3 0,11 11 0 0,-11 2 2 0,10 19-1 0,2 3 0 0,-2-2-1 0,1-10 1 0,0 10-1 0,0-10 1 0,-11 0-2 0,10-12 1 0,2-10-1 0,-12 0 1 0,0-11 3 0,-12-11 2 0,2-11-9 0,-12-21-2 0,1-11 0 0,9-1 0 0,-9 1 0 0,21 10 1 0,-11 1 1 0,11 10 0 0,22-11 2 0,0 13 1 0,10-3 0 0,-11 24 0 0,12-1 1 0,-22 11-2 0,0 11 1 0,-1 21 2 0,-10 1 1 0,0 0-1 0,-21-1 1 0,0 1-3 0,-2-1-1 0,-9-10-2 0,11 0 0 0,9-11 1 0,2-11-1 0,-1 0 1 0,22 0-8 0,-1-11-5 0,12 0-7 0,0 11-4 0,22-11 16 0,-34-1 8 0</inkml:trace>
  <inkml:trace contextRef="#ctx0" brushRef="#br0" timeOffset="22">10264 14037 5 0,'0'-11'2'0,"0"-20"6"0,0 8-5 0,-11 12-1 0,11 0 3 0,0 1 0 0,0 10-3 0,-12 0-1 0,-9 21-2 0,0 1 0 0,-2 11 0 0,2-12 1 0,9 2 0 0,12-13 1 0,0 1 1 0,0-1-1 0,23 2 1 0,-1-1-1 0,-1 0 1 0,23-1 0 0,-33-10-2 0,11 11 1 0,-22-1 0 0,0 2 3 0,-22 10 0 0,-11 9-1 0,-10-19-1 0,10 10-2 0,1-22 2 0,10 0-1 0,11-11-2 0,-1 0 0 0,12 11-11 0,12 0-11 0,9 0 3 0,2 11 18 0</inkml:trace>
  <inkml:trace contextRef="#ctx0" brushRef="#br0" timeOffset="23">10471 14233 27 0,'-22'-32'18'0,"11"10"-6"0,0 22-13 0,11 0-6 0,11 11-21 0,0 10 7 0</inkml:trace>
  <inkml:trace contextRef="#ctx0" brushRef="#br0" timeOffset="24">15178 15473 3 0,'-10'0'0'0,"-23"-11"0"0,10 11 1 0,3 0 2 0,8 0 3 0,2-11-2 0,10 11-3 0,0 0-2 0,33 0 1 0,-12 0 0 0,23-11 0 0,10 0-1 0,-10 0 1 0,10 0 0 0,-1 1 0 0,2-1 0 0,0 11-1 0,20-11 1 0,2 11-1 0,0-22 1 0,20 11 0 0,45-11-1 0,-34 1 0 0,0-1 0 0,-10 11 1 0,1 11-1 0,-1 0 2 0,-22 0-1 0,11 0 1 0,11 0-1 0,0 0 0 0,-11 0 0 0,21-11 0 0,0 11 0 0,2-11 0 0,-2 0 1 0,12 1 0 0,-12-1-1 0,2 0 1 0,-2 0 0 0,-11 0 0 0,-9 11 0 0,20-11 1 0,-9 11-1 0,-1-12-1 0,-1 12 1 0,12-10-1 0,-11 10 0 0,-11-10 1 0,-22 10-1 0,1-11 0 0,-12 11 0 0,-33 0 1 0,-9 0-2 0,-12 0 0 0,-22 0-2 0,-11 0-4 0,1 11 1 0,-12-11 5 0,0 0-4 0</inkml:trace>
  <inkml:trace contextRef="#ctx0" brushRef="#br0" timeOffset="25">15331 15637 3 0,'0'0'0'0,"0"0"0"0,-23 0 0 0,13-12 0 0,10 12 1 0,-11 0-1 0,0 0 3 0,1 12 0 0,10-12 2 0,-11 0-1 0,11 0-1 0,11 10-2 0,-1-10 0 0,12 0 0 0,11 0 0 0,9-10 2 0,3-2 0 0,20-10 0 0,0 11-2 0,1-9-2 0,9 8 1 0,-10 12 0 0,0-11 0 0,12 11-1 0,10 0 1 0,-11 0 0 0,22-11-1 0,22 0 0 0,-12 0 0 0,1 0 1 0,0 0 0 0,-1 1 0 0,-20-1-1 0,9 11 1 0,-9 0 1 0,10 0-1 0,-11 0 2 0,10 0-1 0,1 0 0 0,10 0 0 0,-10 0 0 0,1-11 0 0,-1 0-1 0,-1 0 1 0,1 0 0 0,0 11 0 0,11-11 0 0,-22 11 0 0,0 0-1 0,-11-11 1 0,-22 11-1 0,0 0 0 0,-32 0 1 0,0 11-1 0,-22-11 0 0,0 0 0 0,-12 11-1 0,2-11-2 0,0 0-12 0,-12 0-4 0,11 0 12 0</inkml:trace>
  <inkml:trace contextRef="#ctx0" brushRef="#br0" timeOffset="26">15614 14842 0 0,'0'0'0'0,"0"11"0"0,0 1 0 0,0 19 1 0,10 13 1 0,-10 11 1 0,11-12 0 0,0 0 0 0,-1 1-1 0,2-13 1 0,-12 3 0 0,11-12-1 0,-11-1-1 0,10-21 1 0,-10 11-2 0,0-11 1 0,0 0-1 0,0-11-21 0,0 1 16 0,-10-1 5 0</inkml:trace>
  <inkml:trace contextRef="#ctx0" brushRef="#br0" timeOffset="27">15721 14800 0 0,'0'0'0'0,"0"-12"0"0,0 12 0 0,12-11 0 0,-12 11 1 0,0 11 1 0,0 10 2 0,11 1 1 0,-11 43 3 0,10-21-2 0,-10 11 0 0,23-24-1 0,-13 3 0 0,1 9-2 0,0-21 1 0,-1-1-2 0,2-11 1 0,-1 13-1 0,-11-23-1 0,0 11 0 0,0 0 1 0,0-11-2 0,0 11 1 0,-11 0-3 0,11-11-7 0,-12 0-14 0,12 0-1 0,0 0 21 0</inkml:trace>
  <inkml:trace contextRef="#ctx0" brushRef="#br0" timeOffset="28">15331 14168 0 0,'0'0'0'0,"0"0"0"0,0 0 0 0,0 0 0 0,10 22 0 0,-10 9 1 0,0 3 0 0,0 20 1 0,0-10-1 0,0-1 1 0,0 1 1 0,-10-12 0 0,10-10 0 0,0 0-1 0,-11-11-1 0,11 0 0 0,0-1 0 0,0-10-1 0,0 0 0 0,0 0 1 0,-12-21-3 0,12-12 0 0,0-10 0 0,0-12-1 0,12-10 0 0,-12 0 1 0,11 10 1 0,-11 0 0 0,10 34 1 0,-10 0 0 0,0 10 0 0,0 22 1 0,0 10-1 0,0 0 0 0,12 24 0 0,-1-13-1 0,10 12 1 0,0-12-1 0,13-10 1 0,-13 0-1 0,23-1 0 0,-23 1 1 0,1-11 0 0,-12 0 0 0,13-11 0 0,-23 11 1 0,0-11 2 0,-11 11-1 0,-1-11 0 0,-8 11 1 0,-13-11-1 0,11 0 1 0,-10 0-1 0,9-11 0 0,13 11-3 0,10-11-11 0</inkml:trace>
  <inkml:trace contextRef="#ctx0" brushRef="#br0" timeOffset="29">15701 14766 0 0,'0'0'1'0,"0"0"2"0,-22 0-1 0,11 11 0 0,-22 0 0 0,12 1 0 0,-12-12 0 0,10 9 0 0,13-9-1 0,0 0-1 0,-2 0-1 0,24-9-1 0,-2 9 0 0,12-12 1 0,11 1-1 0,-12 0 0 0,23 11 1 0,-11 0 0 0,-13 0 0 0,-8-11 0 0,-12 22 1 0,-12-11 0 0,-8 0 1 0,-25 11 0 0,3-11 1 0,-2 0 0 0,12 11-1 0,10 1-3 0,22-12-6 0</inkml:trace>
  <inkml:trace contextRef="#ctx0" brushRef="#br0" timeOffset="30">16570 15614 2 0,'0'-11'0'0,"0"-11"0"0,0 13 0 0,10-14-1 0,2 1 1 0,9 11 0 0,-21-11 3 0,0 12 4 0,0-1 5 0,0 11 1 0,0 11-5 0,-10 21-1 0,10 12-1 0,-11 33 0 0,11-24-2 0,11 2 1 0,-1-2 2 0,-10 2 1 0,12 10 0 0,-12-10-3 0,11 10-1 0,-11-12-1 0,0-19-1 0,0-1-1 0,0-22 1 0,0-1-2 0,0 1 0 0,0-11 0 0,0-11 0 0,10 1-1 0,-10-12 0 0,-10-11-1 0,-1 10 2 0,11-8-1 0,-12 9 0 0,12 10 0 0,0 2 0 0,-10 10 0 0,10 0-1 0,0 0 1 0,0 10-1 0,-11-10 2 0,11 12 0 0,0-1 1 0,0 0 0 0,-12 11 0 0,12-13-1 0,12 3 0 0,-12-1 1 0,0 0-2 0,11 0 2 0,-1-11 0 0,2 0-1 0,9 11-1 0,23-11 1 0,-11-11 0 0,10 0-1 0,-10 0 1 0,-1-12-1 0,0 14 1 0,-9 9 0 0,-13-11 0 0,2 11 0 0,-12 0 1 0,0 0 1 0,-12 0-1 0,12-11-1 0,-10 11 0 0,10 0 1 0,-11-11-1 0,-1 11 0 0,12 0-1 0,0-11 1 0,0 11-1 0,0-12 1 0,0-9 0 0,0-11-1 0,0-1 0 0,-10-10-1 0,-1-12-1 0,0 1-2 0,1-11 2 0,-1 0 0 0,11 10 0 0,-11-10-1 0,11 21-1 0,0 12 0 0,0-1 2 0,0 11 1 0,0 12 2 0,0 10-4 0,0 10-40 0,11 23 30 0,0 0 13 0</inkml:trace>
  <inkml:trace contextRef="#ctx0" brushRef="#br0" timeOffset="31">16701 16527 9 0,'0'0'0'0,"-11"-10"0"0,-1 0 2 0,12-2 0 0,-10 1 1 0,10 0 1 0,0 11-1 0,0 0-1 0,0 11 5 0,0 12-2 0,0 19-2 0,10 2-1 0,-10 0-1 0,12-13 0 0,-12 3-1 0,11-13 1 0,-11 1 0 0,0-11 0 0,0 0 1 0,0-11-1 0,0 0 0 0,-11-11-2 0,11 0-1 0,-12-11-2 0,2-11-2 0,-12-10 0 0,12-1 0 0,-13 1 3 0,13 10 3 0,-1 1 1 0,-1-1 1 0,2 11 0 0,10 1-1 0,10-12 1 0,13 0-2 0,10 23 1 0,-12-12 1 0,0 11 1 0,2 11 2 0,-13 11 1 0,2 0 0 0,-12 10 2 0,-12 12-2 0,2-11-2 0,-13 10-1 0,2-10-1 0,10 0 0 0,-10-11-1 0,21-11-1 0,-12 0-1 0,12 0-1 0,12 12 0 0,-1-12 0 0,21 0 0 0,1 0 1 0,0 0 0 0,9 10 0 0,-19 0 0 0,9 1 1 0,-21 11 1 0,0-10 1 0,-11 9 2 0,-11-11 2 0,0 12 2 0,-10-10 1 0,-1 9 2 0,-11-11-4 0,1 2-3 0,-1-2-1 0,0 2-1 0,1-12-2 0,10 0-2 0,-1 0-11 0,23-12-28 0,12-10-10 0,9-21 34 0</inkml:trace>
  <inkml:trace contextRef="#ctx0" brushRef="#br0" timeOffset="32">17690 14788 0 0,'-10'0'0'0,"-1"-11"0"0,11-11 0 0,0 22 0 0,0-11 0 0,0 0 0 0,0-10 0 0,11 10 0 0,-11 0 1 0,10 0 1 0,-10 11 1 0,0 0 1 0,0 11-1 0,-10 32 0 0,10 1 0 0,-11 21-1 0,11-11 0 0,0 1 1 0,0-11-1 0,11-13-1 0,-11 3 1 0,0-24-1 0,-11 11 1 0,11-9-1 0,-11-1-1 0,0-11 1 0,11 0-2 0,0-11-1 0,-12-11-4 0,12-10-1 0,0-12-2 0,12-10 2 0,-12-11 4 0,22 10 2 0,-11 1 1 0,-1 21 0 0,-10 1 0 0,0 21 0 0,0 0 0 0,0 0 0 0,0 0 0 0,-10 0 0 0,10 0 0 0,0 0 0 0,10 11 0 0,-10-10 0 0,10-1 0 0,13 11 0 0,-1 0 0 0,0-11 0 0,-1 0 0 0,-10 0 0 0,10 11 1 0,-9-11-1 0,-1 11 0 0,-11 0 0 0,0 0 2 0,0 0-2 0,0 11 0 0,0-11 0 0,-11 11 1 0,11 0 0 0,-12 0 0 0,12 21 0 0,0 1 0 0,0 10 0 0,0 12 1 0,12-12-1 0,-12 12 1 0,11-12-1 0,-11 12 1 0,0-12 0 0,0-21 0 0,0 0 3 0,-11-12 1 0,11 1 1 0,-12-1 0 0,12 2-3 0,0-12-3 0,0 11-1 0,0-11 0 0,0 0-1 0,0 0-2 0,12 0-6 0,-12 0-2 0,11-11-3 0,-11 11 7 0,10-12 2 0,-10 2 5 0,0 10-1 0</inkml:trace>
  <inkml:trace contextRef="#ctx0" brushRef="#br0" timeOffset="33">17832 14114 0 0,'0'0'0'0,"0"0"0"0,0-11 0 0,-12-1 0 0,12 2 0 0,-10 10 1 0,10-11 1 0,-11 11 3 0,-11 0 0 0,12 0-1 0,-12 0-2 0,0 21-2 0,-1 2 0 0,13 9 0 0,0 1 0 0,10 9 1 0,10 3 1 0,12-13 1 0,11-21 0 0,-1 11 1 0,1-22 0 0,0 0-1 0,-12 0-1 0,0 0-7 0,12 0-19 0,-10-11 12 0,-2 11 12 0</inkml:trace>
  <inkml:trace contextRef="#ctx0" brushRef="#br0" timeOffset="34">18441 15592 6 0,'0'0'1'0,"0"-11"-2"0,0 2 1 0,0-3 0 0,0 12 0 0,0 0-6 0</inkml:trace>
  <inkml:trace contextRef="#ctx0" brushRef="#br0" timeOffset="35">18484 15484 6 0,'0'0'0'0,"-11"-11"-1"0,-1 11 2 0,3-11-1 0,9 11 0 0,-11 0 1 0,11-11 1 0,0 11 5 0,0 0 4 0,0 0 2 0,0 0 14 0,11 0-22 0,10 11-1 0,0-11 1 0,24 0 1 0,-2-11-1 0,22-11-2 0,11-10 2 0,10 21-1 0,-8 0-3 0,-25 11 1 0,-9 0-2 0,-11 0 2 0,-11 0-2 0,-1 11 1 0,1-11 0 0,-11 0-1 0,0 0 2 0,0 0-3 0,-11-11 0 0,10 11-7 0,-10 0-23 0,0 11-19 0,-10 10 36 0,-12-10 6 0</inkml:trace>
  <inkml:trace contextRef="#ctx0" brushRef="#br0" timeOffset="36">18582 15538 7 0,'0'0'0'0,"0"-11"0"0,-11 0 0 0,11 11 0 0,0-11 1 0,0 0 3 0,0 1 4 0,0 10 5 0,0 0 0 0,11 21 4 0,-11 23-9 0,0 10-4 0,11 22-2 0,-11-10-1 0,0-1 1 0,11-12-1 0,-1 2 0 0,-10-12 0 0,0-9 0 0,0-13 0 0,-10 1-1 0,-1-11-3 0,11-11-10 0,0 0-16 0,11-23 2 0,11-19 22 0,10-24 4 0,-32 56-6 0</inkml:trace>
  <inkml:trace contextRef="#ctx0" brushRef="#br0" timeOffset="37">18777 15538 10 0,'-10'-22'4'0,"-1"22"-2"0,-1 0-2 0,24 0 2 0,-12 11 4 0,11 0 5 0,-1 0 4 0,2 21-1 0,-1 1-4 0,-2 11-5 0,-9 0-2 0,12-1-1 0,-1 0 4 0,-11 1 2 0,0-13-2 0,10 3-1 0,-10-1-4 0,0-12 0 0,12-11-1 0,-12 13 0 0,0-23-1 0,0 11-1 0,0-11-3 0,0 0-4 0,-12 0 1 0,12 0 4 0,0 0 3 0,-10-11 1 0,10 0 1 0,-11 11 0 0,11 0 1 0,-12 0-2 0,12 0 0 0,0 0-1 0,0 0 1 0,0 0 0 0,-9 11 1 0,9-11 0 0,-23 0 2 0,2 11-1 0,-23-11-1 0,1 0 0 0,0-11 0 0,10 11-1 0,11 0-2 0,0 11-1 0,22-11-22 0,0 10-24 0,22 1 41 0,-11-1 1 0</inkml:trace>
  <inkml:trace contextRef="#ctx0" brushRef="#br0" timeOffset="38">18614 16299 8 0,'0'-11'0'0,"0"0"0"0,0 0 0 0,0 1 2 0,12-1 1 0,-2 11 3 0,-10 11 3 0,11 10 2 0,0 12-1 0,0 10-2 0,-1 1-4 0,-10-1 0 0,12-10-1 0,-12 1 1 0,0-14-1 0,0-9-1 0,0 0-1 0,0-11 0 0,0 0 0 0,0 0-2 0,0 0-3 0,-12-11-14 0,12 0-9 0,-10-21 6 0,-1-12 20 0,11 1-7 0</inkml:trace>
  <inkml:trace contextRef="#ctx0" brushRef="#br0" timeOffset="39">18582 16321 8 0,'0'0'0'0,"0"-22"0"0,11 11 1 0,10-11 1 0,23 12 1 0,0 10 0 0,10 0 6 0,11 10 3 0,-21 12-1 0,-22-11 4 0,-12 22 4 0,-10-1-4 0,-10 12-3 0,-35 10-3 0,-8-9-2 0,-13-14-3 0,1 13-2 0,0-23-2 0,11 1 0 0,9-10-1 0,12-12-11 0,13 0-26 0,8-12-21 0,12-20 44 0,0 32 8 0</inkml:trace>
  <inkml:trace contextRef="#ctx0" brushRef="#br0" timeOffset="40">16657 14766 0 0,'11'0'0'0,"-11"-11"2"0,0 11 1 0,0-11-1 0,10 22 0 0,2 22 1 0,-1-1 0 0,-1 23-1 0,13 0 1 0,-14-12-1 0,3-21 0 0,-1 9 0 0,-11-19-2 0,10-1-2 0,2 0-11 0,-1-11 2 0,11 0 11 0,-12 0 0 0</inkml:trace>
  <inkml:trace contextRef="#ctx0" brushRef="#br0" timeOffset="41">16875 14865 0 0,'-12'0'0'0,"12"10"0"0,0 11 0 0,12 1 0 0,9 0 0 0,-9-11 0 0,-2-1 1 0,12-10-1 0,-11 12 1 0,-1-12 0 0,13-12-1 0,-13 2 0 0,-10-23 0 0,-10 11 0 0,-1 1 0 0,-11-1 0 0,-11 0 1 0,11 22-1 0,1 0 1 0,9 0-1 0,2 11 0 0,-1 0 0 0,11 1-1 0,11 9 0 0,11 0-2 0,-11-21 3 0</inkml:trace>
  <inkml:trace contextRef="#ctx0" brushRef="#br0" timeOffset="42">17038 14831 0 0,'0'0'0'0,"-22"0"0"0,11 22 0 0,0-10 0 0,11-2 0 0,11 1 0 0,-11-1 0 0,21-10 0 0,2 11 0 0,-1-11 0 0,10 0 0 0,-11-11 0 0,-9 1 0 0,-12-1 0 0,0-11 0 0,-12 11 0 0,-9-11 1 0,-11 11-1 0,-13 2 1 0,13 9-1 0,-1 9 0 0,12 2 0 0,21 11-1 0,0-11 0 0,0-11 1 0</inkml:trace>
  <inkml:trace contextRef="#ctx0" brushRef="#br0" timeOffset="43">17157 14777 0 0,'0'0'0'0,"12"23"0"0,-12-23 0 0,0 9 0 0,0-9 0 0,-12 0 0 0,2-9 0 0,-1-14 0 0,-1-21 0 0,-9 1 0 0</inkml:trace>
  <inkml:trace contextRef="#ctx0" brushRef="#br0" timeOffset="44">17157 14483 0 0,'-10'0'0'0,"10"0"0"0,-11 0 1 0,11 11 1 0,11 22 1 0,-1 10-1 0,12 1 1 0,0-1 0 0,0-10 0 0,11-1 0 0,-12-21-1 0,-10 11-2 0,0-22-3 0,-1 11-3 0,2-11-4 0,-1 0 7 0</inkml:trace>
  <inkml:trace contextRef="#ctx0" brushRef="#br0" timeOffset="45">17266 14451 0 0,'0'0'0'0,"0"32"0"0,11 1 0 0,0 10 1 0,0 1 1 0,-1-12 1 0,2-10 1 0,-1 0 0 0,-11-11 0 0,10-11 0 0,-10 0 0 0,-10 0-1 0,10 0-2 0,-11 0-1 0,-1-22-1 0,-9 0-1 0,21 1-1 0,0-12 1 0,11 22 0 0,-1-11 2 0,23 1-1 0,-1 10 1 0,1 0 1 0,-1 11 0 0,-20 0 1 0,-1 11-1 0,-1 0 1 0,-20 10 0 0,10 1 1 0,-23 0 0 0,-9 10-1 0,-11-10 0 0,21-11-1 0,-11 0-1 0,23-11 0 0,10 0 0 0,-11 0-2 0,11 0 0 0,11 0-3 0,11-11-4 0,-1 0-4 0,11 0 5 0</inkml:trace>
  <inkml:trace contextRef="#ctx0" brushRef="#br0" timeOffset="46">17462 14516 0 0,'0'0'0'0,"0"0"0"0,-11 0 1 0,11 0 0 0,11 22 1 0,-1-1 1 0,2 12 1 0,-12 0 1 0,0 10 0 0,11-10 1 0,-11-1 0 0,0-10-1 0,0 0 0 0,0-11-2 0,0 1-1 0,0-12 0 0,-11 0 0 0,11 0-1 0,-12-12-3 0,2-21-2 0,-1-10-2 0,-1-1-1 0,12-10-1 0,0-1 3 0,23 12 2 0,-13-1 1 0,13 1 2 0,-2 21 0 0,0 0 1 0,-9 11-1 0,-1 11 1 0,-11 0 2 0,-11 11-1 0,-11 11-1 0,-10 0 0 0,9 10-1 0,-20-10 0 0,21-11 0 0,1 11 0 0,-1-22-1 0,22 0 0 0,33 0-5 0,-11 0-2 0,21-11-1 0,-33 11 9 0</inkml:trace>
  <inkml:trace contextRef="#ctx0" brushRef="#br0" timeOffset="47">17614 14364 0 0,'-12'-11'1'0,"3"0"1"0,9 11 1 0,-11-11 1 0,11 11-4 0,0 0 1 0,11 0-1 0,-11 0 2 0,0 11-1 0,-11 11 2 0,11-12 1 0,-12 1 2 0,12 11-1 0,0-11-2 0,0 11 0 0,12-11-1 0,-1 10 1 0,-2-10-1 0,3 0-1 0,-12-11 1 0,0 11 1 0,0-11 1 0,-12 0 0 0,3 0-1 0,-2 0-3 0,-11 0-1 0,-1 0-2 0,13 0 1 0,-1 0-2 0,0 0-13 0,22 0-14 0,-11 0 27 0</inkml:trace>
  <inkml:trace contextRef="#ctx0" brushRef="#br0" timeOffset="48">20648 14211 4 0,'0'-10'1'0,"-11"-23"2"0,11 33-3 0,-12-12 1 0,12 2 0 0,12 10 1 0,-12 0 0 0,0 0 2 0,11 10 5 0,-11 24 3 0,0 20-3 0,0 11-3 0,0 0 1 0,-11 1-2 0,-1 10 0 0,12-22 0 0,-10-10-1 0,10-1 1 0,10-21 0 0,-10-11-3 0,12 11-1 0,-12-22-1 0,0 10-2 0,11-10-8 0,-11 0-15 0,0 0-12 0,10-21 22 0,2 10 11 0</inkml:trace>
  <inkml:trace contextRef="#ctx0" brushRef="#br0" timeOffset="49">20550 14722 7 0,'0'0'3'0,"-22"-10"8"0,11 10-9 0,11 0-2 0,0 10 1 0,11-10 0 0,11 0 0 0,11 0 3 0,-1-10 4 0,11 10 0 0,12 0-5 0,20-11-1 0,-8 0-2 0,19 0 0 0,2-11 0 0,9 0 2 0,23 1-1 0,0-12 0 0,10 11 1 0,11 1-1 0,1 10-3 0,-12 11-4 0,12-11-3 0,-2 11-1 0,24 0 2 0,20 0 3 0,13 0 5 0,-14-33 4 0,-18 11 2 0,-14 1-1 0,2 10-7 0,-1 0-2 0,-11 0 0 0,12 0 5 0,-34 11 0 0,-33 0-1 0,-19-11-3 0,-35 11-1 0,-21 0 0 0,-1 0 1 0,-10 0 2 0,-10 0 1 0,-12 0-3 0,1 0-2 0,-1 0 3 0</inkml:trace>
  <inkml:trace contextRef="#ctx0" brushRef="#br0" timeOffset="50">24159 13863 0 0,'23'-21'0'0,"-13"-12"0"0,22 11 3 0,-20 11-1 0,-1 11 2 0,-11 11 1 0,0 11 0 0,-11 43-1 0,-11 11-2 0,12 11-1 0,-12 1-1 0,11-2 2 0,-1-9 1 0,12-12-1 0,0-11 1 0,12-10-7 0,-12-12-17 0,11-10 10 0,-22-11 11 0</inkml:trace>
  <inkml:trace contextRef="#ctx0" brushRef="#br0" timeOffset="51">21246 14060 0 0,'0'0'0'0,"0"-12"0"0,0 12 0 0,0-11 2 0,-12 0 1 0,24-10 1 0,-12 11 1 0,11-13 1 0,-1 12 2 0,2 0 1 0,-1 1-1 0,-11 31 7 0,-11 34-6 0,-1 10-2 0,12 22-2 0,-10-11-2 0,10 0 0 0,10-11-2 0,13-21 1 0,-14-1-2 0,14 1 1 0,-1-22-2 0,-12-1-5 0,2 1-16 0,-12 0-16 0,0-11 15 0,0-11 22 0</inkml:trace>
  <inkml:trace contextRef="#ctx0" brushRef="#br0" timeOffset="52">21877 13885 0 0,'0'0'0'0,"-12"-11"0"0,12 0 1 0,0 11-1 0,0-10 1 0,0 10 1 0,0 10 1 0,0 23 5 0,-10 21 2 0,-1 1-3 0,11 10 0 0,-11-10-2 0,11 10-1 0,11-22-1 0,0 1-2 0,11-1-1 0,-11-21 0 0,10 10-2 0,0-10-5 0,-9-11-6 0,-1-11-2 0,-1 11 3 0,-10-11 9 0</inkml:trace>
  <inkml:trace contextRef="#ctx0" brushRef="#br0" timeOffset="53">22572 14331 0 0,'11'22'0'0,"0"-1"0"0,-1-10 0 0</inkml:trace>
  <inkml:trace contextRef="#ctx0" brushRef="#br0" timeOffset="54">22431 13820 0 0,'0'22'0'0,"0"21"0"0,0 12 1 0,0 10-1 0,0 0 1 0,0 11 0 0,10-11 1 0,-10 1 1 0,12-12-1 0,-1-11 0 0,11-10 0 0,-12 0 0 0,0-12-1 0,13-10 0 0,-13 0-1 0,2-11-2 0,-1 0-5 0,-1-11-1 0,1 11 7 0</inkml:trace>
  <inkml:trace contextRef="#ctx0" brushRef="#br0" timeOffset="55">23203 13842 0 0,'0'0'0'0,"11"0"0"0,0 11 2 0,-11 10 0 0,10 23 2 0,2 10-1 0,-12 0 2 0,11 11 1 0,-1 0 1 0,1 0 0 0,-11 2-1 0,11-24-2 0,-1 11 0 0,13-10-1 0,-13-22-2 0,2-1 1 0,-2-10-1 0,-10-11-3 0,10 11-7 0,-10-11-13 0,0 0-2 0</inkml:trace>
  <inkml:trace contextRef="#ctx0" brushRef="#br0" timeOffset="56">20821 13668 7 0,'-10'-11'6'0,"10"0"-1"0,-11 0-4 0,32-11-1 0,2 1 1 0,9-1 1 0,1 11 4 0,-22 0 4 0,0 11 4 0,-11 11-1 0,-11 22-1 0,-11 21-6 0,10 0-2 0,-9 12-2 0,0-1 2 0,10-22-2 0,11-21 1 0,0-11 2 0,0-11-2 0,0 11-1 0,11-22-1 0,-11 11 1 0,21-33-3 0,-10-10 0 0,11-12 1 0,-11 12-2 0,0-11 1 0,0 10-1 0,-11 11 1 0,10 1 1 0,-10 21 0 0,11 0-1 0,-11 0 1 0,11 11-1 0,-11 11 0 0,22 0 0 0,-1 22 0 0,11-1-1 0,1 1 0 0,-10-1 0 0,-13-10 2 0,2 0-1 0,-2-11 2 0,-10 0 2 0,-22 0 1 0,1-1-1 0,-24 1 1 0,13-11-1 0,11 0 1 0,-1 0-1 0,0 0-2 0,12 0-1 0,10 0-1 0,21 0-27 0,0 0-12 0,24 0 1 0,20 0 31 0,-32-11 7 0</inkml:trace>
  <inkml:trace contextRef="#ctx0" brushRef="#br0" timeOffset="57">21474 13635 0 0,'-11'0'0'0,"-10"-11"0"0,21 0 0 0,-11 0 0 0,11 1 0 0,11-1 0 0,-11 0 1 0,10 0 1 0,-10 0 3 0,0 11-1 0,0 11 1 0,0 11 1 0,0 21-3 0,0 1-1 0,0-1-1 0,0-10-1 0,0-11 1 0,11 10 0 0,-11-21 0 0,11 0 0 0,-11-11 0 0,0-11 3 0,-11-11-4 0,0 1 0 0,1-12 0 0,-1-11 0 0,-1 12 1 0,12 10-1 0,-10-11 1 0,20 23-1 0,2-12-1 0,9-11-1 0,11 22 2 0,13-1-1 0,-25 3 1 0,3 9 0 0,-1 0 0 0,-22 0 1 0,0 9 0 0,0 14 2 0,-12-1 1 0,-9 0-2 0,0-1 0 0,-2 1-1 0,13-11 0 0,10-11-1 0,0 11 0 0,10-11-1 0,13 0 0 0,-2 0 1 0,0 11-1 0,12 0 1 0,-11 0-1 0,-12 10 0 0,2 1 1 0,-12 0 1 0,-12 0-1 0,2-12 1 0,-12 1 1 0,12 0 1 0,-13-11 0 0,2 0 0 0,0 0-1 0,10-11-1 0,-11 11 0 0,22-11-3 0,-11 1-3 0,22-1-11 0,-1 11-8 0,13 0 8 0,-2 0 16 0</inkml:trace>
  <inkml:trace contextRef="#ctx0" brushRef="#br0" timeOffset="58">22246 13439 0 0,'0'0'0'0,"0"-10"2"0,0-1 1 0,0 0 1 0,-11 0 0 0,1 11-2 0,-12 0 1 0,-11 0 2 0,11 11 3 0,-21 11 1 0,21-2 0 0,-10 14-2 0,21-3-2 0,-1 3-3 0,2-1-2 0,10-1-1 0,10-21-1 0,2 11 1 0,9-11-1 0,1-11 0 0,0 0 0 0,-1 0 0 0,1 0 0 0,0-11-2 0,-1 0-8 0,2 0-8 0,-2 0 7 0</inkml:trace>
  <inkml:trace contextRef="#ctx0" brushRef="#br0" timeOffset="59">22747 13439 0 0,'0'0'0'0,"0"-10"0"0,0-1 0 0,10 0 0 0,1 0 0 0,-11 11 1 0,0 0 1 0,0 11 0 0,0 11-1 0,0 10 0 0,-11 12-1 0,11-1 0 0,0 1 0 0,0-12 0 0,11 1 1 0,0-1 0 0,-1-10-1 0,2-11 1 0,-12 0-1 0,0-11 0 0,0 0 1 0,0 0 1 0,0-22-1 0,-12 0 0 0,2 1-1 0,10-12 1 0,0 0-1 0,0 12 1 0,-11 10-1 0,11-11 0 0,0 22 0 0,0 0 0 0,-11-11-1 0,11 11 0 0,0 0 0 0,0 11-1 0,0-11 1 0,11 0-1 0,-11 11 1 0,11-11 1 0,-11 0 0 0,0 0 0 0,0 0-2 0,0 0-1 0,0 11 0 0,0-11 3 0</inkml:trace>
  <inkml:trace contextRef="#ctx0" brushRef="#br0" timeOffset="60">22669 13483 0 0,'-20'-22'0'0,"20"10"0"0,-12-8 0 0,24 9 0 0,-12 0 0 0,11 11 0 0,-11 0 1 0,9-11 1 0,3 11 0 0,-1 0-1 0,11 0 0 0,11-12-1 0,-1 12 1 0,1 0-1 0,9 0 0 0,3 0 1 0,-2 0 0 0,0 0 0 0,-11 12 0 0,1-1 0 0,-21 11-1 0,-1-2 1 0,0 14 0 0,-22 9 0 0,-22 1 0 0,-10-12-2 0,-12 12 1 0,-21-1-1 0,11-21 3 0,0 0 1 0,21-11-1 0,21-11-1 0,3 0-1 0,20 11-1 0,0-11-3 0,11 0-3 0,21-11-1 0,0 0 5 0</inkml:trace>
  <inkml:trace contextRef="#ctx0" brushRef="#br0" timeOffset="61">23486 13483 0 0,'-11'-11'0'0,"11"11"0"0,11 0 0 0,-11 0 1 0,0 0 1 0,0 22 2 0,-11-2 1 0,-11 14 2 0,0-1-2 0,12-1 0 0,-1 1-1 0,-1-11-1 0,2-1-2 0,10 1 1 0,-11-22-2 0,22 0 1 0,-11 0-1 0,22 0 1 0,-11-22-1 0,21 1 1 0,-10-23-2 0,-1 12 2 0,2-12-1 0,-2-10 0 0,0 9 0 0,2 25 0 0,-12-2 0 0,0 11 0 0,-11 11 0 0,0 0 0 0,10 0 0 0,-10 11 0 0,0 11 0 0,10 10-1 0,2 12 0 0,-1-12 0 0,11 1-1 0,20-1 1 0,-19 1 0 0,10-22 1 0,-33-11 0 0,0 0 3 0,-11 0 6 0,-11 0-8 0,-11-11 1 0,-10 11-1 0,-1-11 0 0,1 11 0 0,-2 0 0 0,25 0 1 0,8 0-5 0,2 0-14 0,20 22-8 0,-10-11 14 0</inkml:trace>
  <inkml:trace contextRef="#ctx0" brushRef="#br0" timeOffset="62">24171 13635 0 0,'-12'0'1'0,"-9"0"0"0,10 0-1 0,1 0 1 0,10 11-1 0,0-11 0 0,10 0 0 0,1 0 0 0,0 0 0 0,-1 0-1 0,2 0-1 0,-12 0 2 0</inkml:trace>
  <inkml:trace contextRef="#ctx0" brushRef="#br0" timeOffset="63">24312 13668 1 0,'0'0'0'0,"-11"-11"5"0,0 11-5 0,1 0 0 0,10 0 1 0,10 0-1 0,1 0 0 0,-11-11 0 0,11 22-4 0,-11-11 1 0,22 0 3 0,-1 0 0 0</inkml:trace>
  <inkml:trace contextRef="#ctx0" brushRef="#br0" timeOffset="64">24485 13657 2 0,'-10'-11'5'0,"10"11"-2"0,-10 0-1 0,20 0-1 0,-10-11-1 0,0 11-2 0,0 0-5 0,10 11 3 0,2-11 4 0,-12 0 0 0</inkml:trace>
  <inkml:trace contextRef="#ctx0" brushRef="#br0" timeOffset="65">24584 13657 4 0,'-11'-11'8'0,"11"0"-6"0,-11 0 6 0,22 0-6 0,-11 11-1 0,11 0-2 0,-11 0-4 0,11 0-9 0,-11 0 9 0,0 0 5 0</inkml:trace>
  <inkml:trace contextRef="#ctx0" brushRef="#br0" timeOffset="66">21484 15244 2 0,'0'0'0'0,"-10"-11"-1"0,20 1 1 0,-10-12 0 0,23 0 1 0,-1-11 1 0,-11 1 3 0,10 9 2 0,-10 2 4 0,-1 11-4 0,-10-1 2 0,0 11-3 0,0 0 4 0,0 21-4 0,-10 23 0 0,10 10-1 0,-11 11 1 0,11 1 1 0,-12-12-1 0,12 0 0 0,-9-10-1 0,-2-11-1 0,11-12-1 0,-12 1 0 0,12 0-3 0,-10-11 0 0,10-11-4 0,0 0-10 0,0-11-13 0,10-11-11 0,13-21 10 0,-2-12 25 0,-21 44 1 0</inkml:trace>
  <inkml:trace contextRef="#ctx0" brushRef="#br0" timeOffset="67">21757 15136 4 0,'0'-11'4'0,"-12"11"-5"0,12 0 0 0,-10 11 1 0,10-1 3 0,0 23 3 0,0-11 6 0,-11 10 4 0,1 12-3 0,10-11-5 0,10-12-5 0,1 1-2 0,11-11 0 0,0 0 0 0,-1-22-1 0,12-11 1 0,-11 0-2 0,11-10 0 0,-12-12 0 0,-10 1-1 0,-1-2 0 0,-10 3 1 0,-21 9 0 0,0 12 1 0,-12 10 1 0,-12 0-1 0,3 33 2 0,-2 9-1 0,0 14 1 0,23-2-1 0,-11 11-5 0,20-10-11 0,12-1-6 0,32-10 0 0,13-22 15 0,20-11 6 0,-54 0-2 0</inkml:trace>
  <inkml:trace contextRef="#ctx0" brushRef="#br0" timeOffset="68">22083 15081 0 0,'0'0'1'0,"0"-11"0"0,-11 11 0 0,11 0 1 0,-11 21 2 0,1 2 2 0,-1 19 1 0,-1-8 1 0,2-1 1 0,10-1-1 0,10-21-4 0,13 0-2 0,-2-11 0 0,0-11 0 0,12 0-1 0,-11-21-1 0,0 10 1 0,-11 0-1 0,-11-11 1 0,-11 1 1 0,-21 9 0 0,10-8 0 0,-22 9 1 0,12 10 1 0,10 12-2 0,-1 12-2 0,13-1-5 0,0 0-14 0,30 10-10 0,25-11 8 0,8 2 20 0,-41-12 1 0</inkml:trace>
  <inkml:trace contextRef="#ctx0" brushRef="#br0" timeOffset="69">22464 15125 0 0,'0'0'0'0,"-11"-11"0"0,11-12 0 0,-12 2 0 0,12 0 0 0,0-12 0 0,0 12 2 0,0-13 1 0,12 3 2 0,9 8 0 0,1 12 0 0,-12 1 1 0,-10 10-1 0,12 10 2 0,-12 24 3 0,-12 9-1 0,-8 0-1 0,8 1-2 0,2-1-1 0,-1-10-2 0,-1-13-1 0,12-8-1 0,12-12-1 0,-1 0 0 0,-1 0-1 0,2-12 0 0,8-8 0 0,-8-13-3 0,-12-10-1 0,0-1-1 0,0 1 0 0,-12 0 2 0,12 20 2 0,-10 2 1 0,10 21 1 0,0-11 0 0,0 11-2 0,10 0 2 0,13 11 1 0,-1-11-2 0,-1-11 1 0,11 1-1 0,1-2 0 0,-1-10-1 0,-9 0 0 0,9-10 1 0,-20 32 0 0,-1-11 1 0,-22 11 2 0,11 22 2 0,-22 10 1 0,11 13 2 0,0-3-1 0,11 2-1 0,0 0 0 0,11-13-2 0,0-8-1 0,-1-2 0 0,2-10-3 0,-1-1-3 0,-1 2-10 0,1-12-5 0,0 0-4 0,-1-12 5 0,2-9 15 0,9-11 3 0</inkml:trace>
  <inkml:trace contextRef="#ctx0" brushRef="#br0" timeOffset="70">22899 14788 5 0,'0'0'3'0,"-22"-11"1"0,22 11-4 0,0 11 1 0,0 1 1 0,10 19 3 0,2 13 1 0,-12-1 2 0,0 0 3 0,0-9 0 0,-12-3-4 0,2-8-3 0,-1-2-1 0,11-21-2 0,0 11 2 0,0-22-1 0,0 11-2 0,0-21-1 0,11-12-3 0,-1-10 0 0,22 0 1 0,13 9-1 0,-12 13 2 0,-1-1 0 0,-11 22 1 0,2 0 2 0,-12 0 0 0,-11 22 1 0,0-1 1 0,0-10-1 0,-22 12 1 0,0-2 2 0,-1 1-3 0,3-12 1 0,-2 2-2 0,-1-2 0 0,13-10-2 0,-13 0-9 0,23 0-10 0,0 0-4 0,12 0 6 0,9 0 12 0,12 0 6 0,-21 0 0 0</inkml:trace>
  <inkml:trace contextRef="#ctx0" brushRef="#br0" timeOffset="71">23180 14875 0 0,'0'0'0'0,"0"0"2"0,0-10-1 0,0 20 0 0,0-10 0 0,0 32 1 0,12 1 2 0,-12 22 0 0,0-1 1 0,0 0 1 0,11 11-1 0,-11-10 0 0,11-1-2 0,0-11-1 0,-1-21 0 0,-10 0 0 0,0-11-2 0,12 0 1 0,-12-11-5 0,0-11-28 0,0 0 22 0</inkml:trace>
  <inkml:trace contextRef="#ctx0" brushRef="#br0" timeOffset="72">23160 14896 0 0,'0'0'0'0,"-11"0"0"0,-11 0 0 0,10-10 0 0,12 10 2 0,0-11-1 0,23 11 1 0,-1-22 0 0,21 0 0 0,12 11 1 0,-13 0 0 0,3 2 1 0,-13 9 1 0,-11 9 1 0,-21 13 0 0,0 0 1 0,-21 21 0 0,-23 1 0 0,-10-11-3 0,0-1 0 0,-11 1-1 0,32-22 0 0,11 0-2 0,11-11-1 0,1 0-4 0,31 0-4 0,12-11-9 0,-1 0-3 0,12-1 3 0,10 2 11 0,-10-1 6 0,-33 11 0 0</inkml:trace>
  <inkml:trace contextRef="#ctx0" brushRef="#br0" timeOffset="73">23649 14853 3 0,'-33'-33'5'0,"1"22"-5"0,9 2 0 0,13-3 2 0,-1 1 0 0,-10 11 1 0,10 0-1 0,-34 0 7 0,35 0-2 0,-12 11-2 0,22-11-3 0,0 0-2 0,11 12 0 0,0-3 1 0,22 2-1 0,0 0 0 0,9 0 1 0,3 12 0 0,-25-2 2 0,3 0 3 0,-23 2 5 0,0-13 4 0,-11 11-4 0,-11-9-2 0,-10-12-4 0,9 10-2 0,-10-10-2 0,13 0-1 0,8 0-5 0,2-10-15 0,-1-2-15 0,11 2-1 0,0 10 25 0,11 0 11 0</inkml:trace>
  <inkml:trace contextRef="#ctx0" brushRef="#br0" timeOffset="74">21463 15821 3 0,'0'0'0'0,"-32"0"2"0,20 0 1 0,2 0 6 0,10 0-2 0,0 0-4 0,33-11-1 0,-1-11-1 0,1 11 3 0,9-11 3 0,14-10 1 0,9-1 2 0,10 1 0 0,24-12-1 0,-13 2-3 0,24-3-5 0,-45 34-2 0,-12-11 0 0,-30 22 1 0,-1-10 0 0,-11 10 2 0,-11 0 2 0,-11 0-1 0,-1-11-1 0,2 11-4 0,-13 0 1 0,13 11-8 0,0-11-11 0,10 0-11 0,0 10 5 0,0 12 22 0,0-22 3 0</inkml:trace>
  <inkml:trace contextRef="#ctx0" brushRef="#br0" timeOffset="75">21768 15973 3 0,'0'0'0'0,"-33"0"0"0,22-12 0 0,1 2 0 0,20-1 0 0,11 1 0 0,2-2 1 0,9 2 6 0,-10-12 6 0,11 11 0 0,-11-1-1 0,-1 2-1 0,-10 10-1 0,0 0 2 0,-11 10 2 0,0 13-2 0,-22 9-3 0,1 11-1 0,-1-9-2 0,0 9-1 0,-1-10-1 0,13-1 2 0,0-21-3 0,10 0-2 0,0-11 0 0,10 11-1 0,0-11 0 0,35-11 0 0,9-11-1 0,-10 1-1 0,10-12 0 0,0 10-1 0,-10-8-3 0,-1 20-1 0,-21 0 3 0,-11-1-2 0,-11 12-2 0,-11-10-6 0,-11 10-6 0,0-11-5 0,-11 11-2 0,23 0 7 0,-22 0 16 0,9-10 4 0,23 10-2 0</inkml:trace>
  <inkml:trace contextRef="#ctx0" brushRef="#br0" timeOffset="76">22061 15810 4 0,'0'0'2'0,"0"-12"6"0,11 2 0 0,-11 10 7 0,0 0 2 0,0 10-7 0,0 24 1 0,-11 9 2 0,1 0 1 0,10 12-2 0,-11 10 0 0,11-12-7 0,0-19-2 0,0 10-1 0,0-12-1 0,0 1-1 0,11-11-9 0,-11-12-18 0,10-10-14 0,12 11-5 0,0-22 35 0,-22 11 8 0</inkml:trace>
  <inkml:trace contextRef="#ctx0" brushRef="#br0" timeOffset="77">23713 15397 2 0,'-10'0'3'0,"-1"-11"-1"0,0 11-2 0,11-11 2 0,-10 11 1 0,10-11-1 0,0 0-1 0,10 0 1 0,-10-11 1 0,22 1-1 0,0-1 1 0,-1 0-1 0,23 0-1 0,-23 1 0 0,12 10 1 0,-21 0 0 0,-12 11 1 0,-12 11 14 0,2 0-10 0,-1 0 1 0,-1 21-2 0,12-21-3 0,0 0-1 0,12 0-1 0,-1 0 0 0,-1 0 0 0,2-11-1 0,-2 0 1 0,0 0-3 0,2-11-4 0,-1 0-9 0,-1 11-9 0,-10-11-3 0,0 0 18 0,0 0 9 0</inkml:trace>
  <inkml:trace contextRef="#ctx0" brushRef="#br0" timeOffset="78">23692 15560 5 0,'-11'0'8'0,"-10"0"-4"0,21 12-2 0,-11-12 8 0,11-12-7 0,0 12-2 0,11-22-1 0,10 0 0 0,1 0-1 0,21-10 2 0,1 21-2 0,-23-11 0 0,12 11 2 0,-21 11-1 0,-2 0 1 0,-10 11 3 0,0-11 1 0,-10 11-1 0,10 0-1 0,-12 11-1 0,12-11-2 0,12-11 0 0,-12 10-1 0,20-10 0 0,-8 11-6 0,9-11-10 0,2 0-2 0,9-11 15 0,-22 11 2 0</inkml:trace>
  <inkml:trace contextRef="#ctx0" brushRef="#br0" timeOffset="79">24106 15201 1 0,'0'0'0'0,"0"0"3"0,-12-11-2 0,12 11-1 0,0 0 0 0,23-11 1 0,-2 0-1 0,12 11 0 0,-12-12 4 0,11 12 2 0,-9-10-1 0,-1 10 1 0,-11 22 4 0,-11 0-2 0,-23 11-2 0,-10 10-1 0,1 1 0 0,11-12-2 0,-12-10-1 0,22 0 0 0,1-11 0 0,10-1-2 0,10 1 0 0,1-11-1 0,0 0-1 0,11 0-3 0,-1 0-7 0,1-11-6 0,11 1-5 0,-23-12 15 0,13 11 7 0</inkml:trace>
  <inkml:trace contextRef="#ctx0" brushRef="#br0" timeOffset="80">24367 15168 5 0,'0'0'7'0,"0"0"-5"0,0 0 1 0,0 0-1 0,0 11 0 0,0-11 2 0,0 11 2 0,-12-11 1 0,12 11-3 0,0-11-2 0,0 11-1 0,0-11 0 0,12 11 1 0,-12-11-1 0,20 10 0 0,-8 1 0 0,-1 11 0 0,11-11 0 0,-11 11 1 0,0-1 1 0,0 1 2 0,-11-11 2 0,-11 11 0 0,0-11 0 0,-12 10-3 0,-10-10-3 0,13 0-2 0,-2 0-1 0,-1-11-8 0,13-11-15 0,10 0-9 0,0-21 18 0,0-1 15 0</inkml:trace>
  <inkml:trace contextRef="#ctx0" brushRef="#br0" timeOffset="81">24312 15244 17 0,'0'-11'8'0,"-11"1"3"0,11 10-9 0,21-22 3 0,12 0-1 0,11-1-2 0,11 3-2 0,-12-2-1 0,-10 11-10 0,-13-1-18 0,-8 12 22 0,-12 0 6 0</inkml:trace>
  <inkml:trace contextRef="#ctx0" brushRef="#br0" timeOffset="82">24540 15049 5 0,'-10'-23'5'0,"-1"23"-5"0,0 0 1 0,11 0 2 0,0 0-1 0,0 12 1 0,11 10 2 0,0 21 0 0,-1-10 1 0,0 10-1 0,2-10-2 0,-1-1-2 0,-11-10 1 0,0 11 0 0,0-22 0 0,0-1-1 0,-11 1-1 0,11-22 1 0,11 1-2 0,0-34-1 0,0-10-1 0,11 10-2 0,-11 1 2 0,-1 9 1 0,-10 13 2 0,0 11-1 0,-10-1 1 0,-1 11 0 0,-1 11 2 0,2-1 1 0,-1 1 0 0,0-1-1 0,11 2-2 0,0-1 1 0,0-11-1 0,11 0-1 0,10 0 0 0,2 0-1 0,-2-23 0 0,0 2-1 0,2 0-1 0,-13-2 0 0,2-8 1 0,-2 9 2 0,0-11 1 0,-10 23 0 0,0-2 0 0,0 12 1 0,12 0 2 0,-12 12 4 0,0 19 0 0,0 3-2 0,0 9 0 0,0-11-2 0,0 23-2 0,0-24 0 0,0 3-1 0,0-12 0 0,11-1-3 0,-1-10-9 0,2 0-14 0,-1-11 11 0,-1 11 13 0</inkml:trace>
  <inkml:trace contextRef="#ctx0" brushRef="#br0" timeOffset="83">24801 14940 7 0,'-10'-22'6'0,"-1"0"-4"0,11 12-3 0,0 10 0 0,11 0 0 0,-11 0 0 0,10 10 2 0,-10 24 4 0,0-3 6 0,-10 24 0 0,10-1-1 0,0 1-5 0,10-12-1 0,-10-10-2 0,0-1 0 0,0-10-2 0,0 0 1 0,0-22-1 0,11 11-1 0,-11-11 1 0,0 0-3 0,11-11-1 0,-1-22 1 0,13 12-1 0,-13-12 0 0,13 11-2 0,-2 10 0 0,0 2 1 0,2 10 2 0,-1 0 2 0,-12 10 2 0,0 13 2 0,-10-1 3 0,-10 0 4 0,-11-1 0 0,-1 1-2 0,0-11-1 0,-21 0 0 0,10 0-2 0,0-11-1 0,1 0-2 0,20-11-3 0,2 11-4 0,10-11-20 0,10 0-2 0,13 0 4 0,-2 0 19 0,0 0 3 0</inkml:trace>
  <inkml:trace contextRef="#ctx0" brushRef="#br0" timeOffset="84">25030 15179 1 0,'0'0'0'0,"0"0"0"0,-11 0 1 0,0 0 0 0,11 0-1 0,0 0 0 0,0 11 3 0,0 22 3 0,0-1 3 0,11 23 0 0,-11-12 0 0,0 11-2 0,11 1-3 0,-11-12-2 0,0 1 0 0,11-1-2 0,-11-21 1 0,-11-11 0 0,11 11-1 0,-11-11-2 0,11-11-3 0,-11 10-4 0,11-20-2 0,-12-1-8 0,12 1 12 0,0-35 5 0,0 25 1 0</inkml:trace>
  <inkml:trace contextRef="#ctx0" brushRef="#br0" timeOffset="85">24943 15156 1 0,'11'-10'0'0,"-11"0"2"0,11 10 3 0,10-11 3 0,1 11-1 0,0 0-2 0,-11 0 0 0,-11 11 3 0,0-11 3 0,-11 10-3 0,0 12 1 0,0-11-4 0,-11 22 0 0,12-22-4 0,-12 10 0 0,11-10 0 0,-1 0-2 0,2 0-4 0,10-11-11 0,0 11-9 0,10-11 1 0,13-11 15 0,-1 11 8 0,-12-11 0 0</inkml:trace>
  <inkml:trace contextRef="#ctx0" brushRef="#br0" timeOffset="86">25181 15146 2 0,'0'-10'1'0,"-10"10"3"0,-1-11-2 0,-10 0 3 0,10 0-2 0,11-1-2 0,0 12-1 0,0 0-1 0,0 0 1 0,0 0 0 0,11 0 1 0,-1 12 5 0,-10-1 4 0,0 21 1 0,-10 1 1 0,-13 11-2 0,13-23 0 0,-13 1 0 0,13-11-1 0,0 0-5 0,-2-11-3 0,2 11-1 0,10-11-3 0,0 0-49 0,10 0 18 0,2 0 23 0,8 0 10 0</inkml:trace>
  <inkml:trace contextRef="#ctx0" brushRef="#br0" timeOffset="87">25171 15386 23 0,'-11'0'21'0,"-10"0"-17"0,-2 11 3 0,13-1-1 0,10-10-7 0,10 0-47 0,2-10 36 0</inkml:trace>
  <inkml:trace contextRef="#ctx0" brushRef="#br0" timeOffset="88">630 14538 0 0,'-21'-22'0'0,"10"22"1"0,-11-11-1 0,22 11 0 0,0 0 2 0,10 0 0 0,-10 0 1 0,23 0-1 0,9 11 0 0,11 0-2 0,12-11-1 0,20 11-1 0,24-22 0 0,10-11 0 0,21 0 1 0,1 0 0 0,-2 1 2 0,-8 10 0 0,-23 11 0 0,-1 0 1 0,-42 11 0 0,-1 0-1 0,-21-11 0 0,-12 10 0 0,1 1 0 0,0-11-2 0,-11 11 0 0,-11-11-4 0,0 11-1 0,0-11 5 0</inkml:trace>
  <inkml:trace contextRef="#ctx0" brushRef="#br0" timeOffset="89">749 14701 0 0,'-21'-11'0'0,"9"11"0"0,-9 0 0 0,10-11 1 0,1 11 0 0,-1 0 0 0,-1 0 0 0,12 0 0 0,12 0 0 0,9 0 0 0,1 0 0 0,11 0 0 0,9 0-1 0,3 0 0 0,20 0 0 0,22-11-1 0,11-11-1 0,21 1 1 0,12-23 0 0,20 22 1 0,3-10 1 0,-67 21 1 0,-33 0-1 0,11 11 1 0,-32 0-1 0,-22 0-1 0,10 0 0 0,-10 11 1 0,-11 0-1 0,10-11 1 0,2 11-2 0,-12-1-4 0,0 1-2 0,0 11 7 0,0-11 0 0</inkml:trace>
  <inkml:trace contextRef="#ctx0" brushRef="#br0" timeOffset="90">1902 14211 0 0,'0'0'0'0,"11"-10"0"0,-11 10 0 0,0 10 0 0,0 23 1 0,0 11 2 0,10 21 0 0,-10 0 0 0,12 0 1 0,9-10-2 0,2 10 2 0,-14-11 0 0,14-10 1 0,-1-12-1 0,-11 1-2 0,-1-22 0 0,2 12 0 0,-2-23-2 0,-10 0 1 0,0 0-1 0,0 0-2 0,0-23-12 0,-22-10-3 0,12-10 10 0,-23-1 7 0,33 22 0 0</inkml:trace>
  <inkml:trace contextRef="#ctx0" brushRef="#br0" timeOffset="91">1891 14353 0 0,'0'-11'0'0,"0"11"0"0,22 0 0 0,-12 0 1 0,13 0 0 0,19 0 0 0,3 0 0 0,20-11-1 0,11-11 0 0,-1-10-1 0,35-1 0 0,-12 0 0 0,10 1 1 0,1-1 0 0,-43 22 0 0,-24 1 1 0,-30-1-1 0,9 11 0 0,-21 11 0 0,-10-11 0 0,-1 10 0 0,-1 11 0 0,-9 2 0 0,10-1 0 0,1-2 0 0,-1 3 0 0,11 10 1 0,0-1 0 0,0 12 0 0,21-1 1 0,11 1 0 0,13 10 2 0,-13-21-1 0,12-1 1 0,-12 1 0 0,-10-22 0 0,-1 0 2 0,2 0-1 0,-23-1 1 0,10 1-2 0,-20 0 1 0,-13 11-1 0,-10-11-1 0,-20 11-2 0,-12-1-1 0,-33-10-2 0,-44 11 0 0,12-11 3 0,-1 0 2 0,12-11 1 0,21 0-1 0,10-11-2 0,35 11-2 0,20-11-8 0,0 11-14 0,22 11-6 0,11 0 21 0,0 1 8 0</inkml:trace>
  <inkml:trace contextRef="#ctx0" brushRef="#br0" timeOffset="92">1347 13885 0 0,'0'0'1'0,"12"0"5"0,-1-11 1 0,-1 22-1 0,12-11-1 0,0 11-3 0,-1 0-2 0,1 12 0 0,-12 8 1 0,13-9 0 0,-1 11 0 0,-11-12-1 0,-11 2 0 0,0-2 1 0,-11-11 0 0,11-10 0 0,-22 0 2 0,11-21-1 0,-1-12 1 0,2-9-1 0,0-3-1 0,-2 2 1 0,12-1-1 0,12 12 1 0,-2 21-5 0,0 0-7 0,-10 0-8 0,12 11 0 0</inkml:trace>
  <inkml:trace contextRef="#ctx0" brushRef="#br0" timeOffset="93">1575 13995 0 0,'0'-12'0'0,"12"1"1"0,-1 0 0 0,-11-10 1 0,10 11-1 0,-10-13 2 0,0 1-1 0,0 11 0 0,-10-21 3 0,-1 21-3 0,-11 11 2 0,11 0-1 0,0 11-1 0,1 10-2 0,-1 1 0 0,-1 0-1 0,24 11 0 0,-12-12 1 0,21-10 0 0,11 12 1 0,-9-23 0 0,-1 0 0 0,-2 0 0 0,3-23 0 0,-1 1 1 0,-11-10-2 0,-11 10 1 0,0 0 0 0,0-10-1 0,-11 10 1 0,-1 11 0 0,2-11-1 0,-1 11 0 0,-1 11 1 0,12 0 0 0,0 0 0 0,0 11-2 0,0 11 1 0,23 0-1 0,-13 10 1 0,13 12-1 0,-12-1 2 0,10 12-1 0,-11 0-1 0,2-1 1 0,10 0 1 0,-11-1-1 0,-1-8 1 0,-10-23-1 0,12-1-3 0,-12-10-4 0,0-11-4 0,-12-22-2 0,12 1 8 0</inkml:trace>
  <inkml:trace contextRef="#ctx0" brushRef="#br0" timeOffset="94">1663 13733 0 0,'0'0'1'0,"10"-11"2"0,13 11 0 0,9-11 0 0,-22 11-1 0,2 0 1 0,-1 11 0 0,0 11 1 0,-22-11-2 0,0 21 0 0,-1 1-2 0,-8 0-2 0,-2-12 1 0,11 1-1 0,-1-11-7 0,12-11-3 0,0 11 12 0</inkml:trace>
  <inkml:trace contextRef="#ctx0" brushRef="#br0" timeOffset="95">1783 13885 0 0,'0'0'0'0,"10"0"3"0,-10 0 2 0,12-11 0 0,-2-10-1 0,-10-12-1 0,11 0 0 0,0 12-1 0,-11-23 0 0,0 22 0 0,0 11 2 0,-11 1 3 0,11 10-2 0,-11 10-3 0,11 12-1 0,-10 11-2 0,10-1 1 0,0 1-1 0,0-22 1 0,10 11-1 0,1-11 0 0,0-11 2 0,10 0-3 0,-9 0-2 0,-1-22-5 0,10 11-6 0,-10-11 2 0,-11 11 11 0</inkml:trace>
  <inkml:trace contextRef="#ctx0" brushRef="#br0" timeOffset="96">1935 13635 0 0,'0'0'2'0,"-12"0"4"0,12 11 5 0,-10 0-3 0,10 11-2 0,0-1-3 0,10 12 1 0,-10-22-3 0,12 11 0 0,-1-12-1 0,-1-10 1 0,-10 0 0 0,23-10-1 0,-23-1 0 0,9-11-1 0,3 0 0 0,-12-10-1 0,0-1 1 0,-12 11 0 0,12 11 1 0,-9 0 0 0,9 11 1 0,0 11 0 0,0 0 0 0,0 22 0 0,0-11-1 0,9-1 0 0,3 1 0 0,-1-11 0 0,11 0 0 0,-11 0 0 0,-1-11 0 0,12-11-1 0,-12-11-7 0,2-11-4 0,-1-10 0 0,-11 10 3 0,0 22 9 0</inkml:trace>
  <inkml:trace contextRef="#ctx0" brushRef="#br0" timeOffset="97">2033 13070 0 0,'0'0'0'0,"0"0"11"0,0 11 3 0,0 21 5 0,11 23 0 0,11 0-5 0,-2 10-4 0,3 21-2 0,-1-11-5 0,10 2-4 0,-11-1-2 0,2-10 0 0,-1 21-15 0,-22-66 8 0,0-10-8 0,-11 0 0 0,-11-11 5 0,0-11 6 0,1-21 4 0,10 10 3 0,-12-22 1 0,13 34 5 0,10-1 5 0,0 11 5 0,0 11 14 0,10-1-21 0,13-10-2 0,-2 11-1 0,0-22-3 0,13 1 2 0,-13-12-2 0,12 0 0 0,-11-21-1 0,-12 10-1 0,2 0 1 0,-12 1 1 0,0 10-1 0,-12 11 1 0,-9-1-1 0,10 12-1 0,0 23 1 0,-1-1-2 0,2 10-2 0,10 1 1 0,0 10 0 0,10-21 0 0,2 0 0 0,10-11 0 0,-11-11 2 0,11 0 0 0,-2 0 1 0,-8-22 0 0,-1 11-1 0,-11 0-1 0,10 0 0 0,2-21 1 0,-1-12 2 0,-11 1-3 0,10-1 0 0,1 12 1 0,-11 21 0 0,0-1-1 0,11 12 0 0,-11 0-1 0,0 0 0 0,10 23 1 0,13-1-1 0,-13-2 0 0,2 14 0 0,-1-3-2 0,-2 3 3 0,3-1 1 0,-1-22-1 0,-11 10 2 0,0-10 0 0,0-11 1 0,-11-11 4 0,11-10-3 0,-12-1 0 0,12-22-2 0,0-10 2 0,0 11-3 0,12-2 0 0,-1 14-5 0,-1 9-10 0,2 22-7 0,-1-12-5 0,-1 12-14 0,2 12 2 0,-12-12 30 0</inkml:trace>
  <inkml:trace contextRef="#ctx0" brushRef="#br0" timeOffset="98">3175 14320 0 0,'-12'0'1'0,"-9"0"3"0,-1 11-2 0,0 0 2 0,12 0 9 0,10-11-2 0,10 0 8 0,0 0-9 0,13 0 0 0,-1 0 0 0,21-11-1 0,12-11 1 0,-13 0-1 0,35 1 0 0,-1-12-2 0,11 0 0 0,-1-10-3 0,13 10 0 0,-13 12-2 0,-9-2 0 0,-44 13 0 0,0 10-1 0,-33-11 0 0,0 11 0 0,-12 11 0 0,-9-11-2 0,-12 10-1 0,21-10 0 0,-8 0-6 0,8 0-20 0,2 12-27 0,-13-1 6 0,-19 21 43 0,31-22 4 0</inkml:trace>
  <inkml:trace contextRef="#ctx0" brushRef="#br0" timeOffset="99">3228 14548 0 0,'-10'0'0'0,"-33"11"0"0,21 11 0 0,0-11 0 0,11-11 2 0,11 0 6 0,11 0 5 0,11 0 4 0,10-11 4 0,1 0 2 0,10-11-3 0,12 12-6 0,10-12-3 0,0-11-3 0,22 11 0 0,11-21-2 0,10-1-3 0,2 12 1 0,8-1-1 0,-19 12 0 0,-34 10-1 0,-32 11-1 0,-22 11-1 0,-22 10-2 0,-22 12 1 0,-11-1-3 0,23 1-17 0,-22-22-39 0,20 11-8 0,2-22 57 0</inkml:trace>
  <inkml:trace contextRef="#ctx0" brushRef="#br0" timeOffset="100">814 15603 5 0,'0'0'0'0,"0"0"0"0,0 0 0 0,-10-11 1 0,10 0 5 0,0 11 2 0,0-9 0 0,0-3 1 0,0 12 4 0,0-11 1 0,0 0-1 0,0 11-2 0,0-11-5 0,0 0-4 0,10 0-1 0,2 0 0 0,10 1-1 0,9-1 2 0,-8 11 1 0,-12 0-1 0,22 43 7 0,-33-10-1 0,10 21-2 0,-20 1-1 0,-2 10-1 0,2-11-1 0,-12-10 1 0,-1-12-1 0,13-10-2 0,0-11 0 0,-1 0 1 0,0-11 0 0,0-11-4 0,11-12 1 0,11 2-1 0,11 0 2 0,-12 10 0 0,12-1 0 0,0 12-2 0,-1 12 1 0,11 10 1 0,-9-12 0 0,-1-10-1 0,-1 11 1 0,11-11 1 0,-20-11-3 0,9 11-8 0,-9-10-28 0,-1 10 8 0,-11 0 14 0,9-11-28 0,-9 11 39 0</inkml:trace>
  <inkml:trace contextRef="#ctx0" brushRef="#br0" timeOffset="101">1162 15668 6 0,'-10'-10'4'0,"10"10"-5"0,0 10-4 0,0 1 5 0,0-11 0 0,0 0 0 0,10 0 0 0,2 0 3 0,-12 0 8 0,0 0 4 0,11 0 2 0,-11 0 4 0,0 0-1 0,0 0-7 0,0-11-7 0,-11 11-3 0,11 0 1 0,0 0 5 0,0 0 7 0,11 11-8 0,-1 0-1 0,-10 22-3 0,0-23-1 0,12 12-1 0,-12-10-2 0,10-2-1 0,0-10-10 0,2-10-24 0,-1-2-23 0,-1-20 7 0,2 11 41 0</inkml:trace>
  <inkml:trace contextRef="#ctx0" brushRef="#br0" timeOffset="102">1260 15397 2 0,'0'0'0'0,"0"0"-1"0,0 0 1 0,0 0 0 0,0 0 1 0,12-11 3 0,-12 0 1 0,11 11 0 0,0-11 2 0,-1 11 1 0,1 11 0 0,0 0 0 0,-11 10 0 0,11 1-1 0,-11 11-3 0,-11-1 2 0,0-10-2 0,0-11-1 0,11 0 0 0,0-22 0 0,11 0-4 0,0 0 0 0,22-10-1 0,-1-1 1 0,-11 11 0 0,24 11 1 0,-25 0-1 0,3 22 3 0,-1-11 0 0,-22 10 1 0,11 12 0 0,-22-11 2 0,-1-1-1 0,-9 1-1 0,-1 0-1 0,-10-10-1 0,9-12 0 0,-9 0-3 0,-1-12-6 0,12-21-5 0,-11 13-1 0,10-14 7 0,10 1 4 0,2 12 1 0,10 10 1 0,0 0 1 0,10-11-1 0,13 0 1 0,20-10 3 0,1-1 3 0,10-10-2 0,-11 21-1 0,0-11 1 0,-20 1 0 0,-2 32 0 0,-10 0 2 0,-11 0 4 0,0 21-1 0,-11 12-2 0,-10 10 0 0,10 1-1 0,-11-1 0 0,22-10 0 0,0 0-2 0,10-12-1 0,13-10 0 0,-2 0-2 0,0 0 1 0,12-11-1 0,-1-22-1 0,13-10 0 0,-12 10-1 0,-23-22-2 0,0 1-2 0,-10-1 2 0,-20 1 1 0,-13 21 2 0,0 0-1 0,-11 12 3 0,11 10-1 0,1 10-1 0,11 1 1 0,-1 11 0 0,11 11-1 0,11-12-2 0,0-10-7 0,21 22-13 0,12-22-15 0,11 11-5 0,0-12 16 0,-2-10 23 0,3 0 2 0</inkml:trace>
  <inkml:trace contextRef="#ctx0" brushRef="#br0" timeOffset="103">1848 15288 0 0,'-11'-11'2'0,"0"0"7"0,0 0 1 0,-11 11 0 0,12 0 2 0,-1 0-5 0,11 22-5 0,21 0 0 0,1-1-1 0,11 1 2 0,0 0 2 0,9-11-3 0,3-11 2 0,-25 0-1 0,13-11-3 0,-10-11 1 0,-13 0 0 0,-10-10 0 0,0-1-1 0,-33-10-1 0,0 10 4 0,-9 22 2 0,-2 11 2 0,12 0-5 0,-12 11-1 0,33 11-2 0,1 0-9 0,10-22-15 0,32 10-6 0,1 1 9 0,20-22 19 0,-20 11 3 0</inkml:trace>
  <inkml:trace contextRef="#ctx0" brushRef="#br0" timeOffset="104">2304 15190 0 0,'0'0'0'0,"0"-22"1"0,0 10 2 0,0 2 2 0,-10 10 3 0,10 0 2 0,0 0 2 0,10 10-5 0,2 13 2 0,8-1 0 0,3 10-1 0,-1-10 0 0,-11 11-2 0,-1-1 1 0,1-21-3 0,0 11-1 0,-11-22-1 0,0 0 2 0,0-11 4 0,0-21-8 0,0-12 0 0,0 1-4 0,0-1 1 0,10 21 0 0,-10 13 2 0,0 0-1 0,12 10 2 0,-12 0 0 0,11 10 2 0,-11 12 0 0,10 0 2 0,2-11-3 0,-1 11 1 0,10-12-1 0,-10 1 0 0,-1 0 0 0,13-11 0 0,-23 11 0 0,10-11 0 0,-10-11 3 0,-10 0-5 0,10-10-1 0,-11-1-1 0,11 0-3 0,0-11 0 0,0 12 3 0,11-1 1 0,-1 10 1 0,2 12 1 0,-2 0 1 0,0 12 1 0,13-1 0 0,-1 11-1 0,0-12 1 0,-1 12 0 0,-10-11-2 0,0 0-9 0,11-11-26 0,-11 11-10 0,-1 0 26 0,1 0 19 0</inkml:trace>
  <inkml:trace contextRef="#ctx0" brushRef="#br0" timeOffset="105">2935 15244 48 0,'0'-11'40'0,"-10"1"-23"0,10 10-16 0,0 10-2 0,0-10-2 0,20 0-45 0,-8 0-5 0,-12 11 52 0</inkml:trace>
  <inkml:trace contextRef="#ctx0" brushRef="#br0" timeOffset="106">3436 16212 5 0,'0'0'0'0,"-12"-11"1"0,12 11-1 0,-10 0 0 0,10 11 0 0,10 11 2 0,-10-11 4 0,12 10 4 0,-2 12 5 0,0 11 1 0,2 10-4 0,-12 0-6 0,11 12-3 0,-11-11-1 0,0-24 0 0,0 3 0 0,0-13 0 0,10-21-1 0,-10 0-1 0,12 0-2 0,-12 0-12 0,11-11-16 0,-11-11 1 0,0 0 24 0,0-9 0 0</inkml:trace>
  <inkml:trace contextRef="#ctx0" brushRef="#br0" timeOffset="107">3349 16169 9 0,'-11'-33'22'0,"-1"33"-13"0,2 0-8 0,10 0-1 0,0 11 2 0,22-11 2 0,-2 22-2 0,3-22 1 0,10 10 3 0,9-10 0 0,3-10-2 0,31-23-1 0,-22 0 0 0,1 1-1 0,10-1 0 0,-32 11-1 0,-13 11-1 0,-8 1 0 0,-1 10 1 0,-11 0 2 0,0 10-2 0,-11 1 0 0,-1-1 0 0,12 2 0 0,-10 10-1 0,0 0 0 0,10-13 0 0,10 14 0 0,-10-1-1 0,10-11 1 0,13 11-1 0,10-1 1 0,-1 12 0 0,1-11 0 0,-11 21 1 0,10-10-1 0,-21-1 3 0,-1 1 2 0,2 0 3 0,-12-1 0 0,0-10-1 0,-12-11 0 0,12 0-3 0,0 1-1 0,-10-2-1 0,-1 0-1 0,-11 1 0 0,-33 11 2 0,13-10-2 0,-2-12 1 0,-10 0-1 0,10 10 0 0,0-10-1 0,1 0 0 0,11 11 0 0,10-1-2 0,-1-10-9 0,13 11-32 0,10 0-26 0,10 1 51 0</inkml:trace>
  <inkml:trace contextRef="#ctx0" brushRef="#br0" timeOffset="108">3088 15712 3 0,'0'-22'0'0,"0"0"0"0,0 1 0 0,10 21 1 0,-10-22 2 0,0 11 5 0,0 0 5 0,0 0 1 0,0 11-5 0,0 0-6 0,10 11 1 0,24 11 4 0,-13 11-1 0,1-1-1 0,0 1-1 0,-11-1-1 0,-1 1-1 0,2 0 0 0,-12-1 0 0,0-10-1 0,0-11-1 0,0 0 1 0,0-11-1 0,0-22-2 0,11 0-1 0,-1-21-2 0,1 0 1 0,0-1-1 0,11 11 2 0,-11 1 1 0,-1 21 1 0,-10 11 0 0,0 0 1 0,0 11 1 0,0 21-1 0,0-10 1 0,12 11-1 0,8-11 1 0,-8-1-2 0,9-11 1 0,12-10 0 0,-21 0-1 0,-2 0 2 0,-10-10-2 0,10-1 0 0,-10 1-3 0,0-12-11 0,0 10-22 0,0 2 1 0,0-1 28 0,0 1 3 0</inkml:trace>
  <inkml:trace contextRef="#ctx0" brushRef="#br0" timeOffset="109">3501 15658 4 0,'-12'-11'0'0,"12"1"0"0,-10 10 0 0,10 0 0 0,0 0 3 0,0 0 5 0,-11 0 5 0,11 21 4 0,0 0-6 0,0 12-6 0,11-12-3 0,-11 1-1 0,22-10 0 0,-11-12 1 0,10 10-1 0,0-20-1 0,2-2 0 0,-1-20 0 0,-22 11 2 0,10-13-1 0,-10 13 0 0,-10 11 0 0,-1-13 0 0,-11 12-3 0,10 11-5 0,-9 0-9 0,21 0-7 0,0 0 4 0,0 0 12 0</inkml:trace>
  <inkml:trace contextRef="#ctx0" brushRef="#br0" timeOffset="110">3566 15299 3 0,'0'0'-1'0,"0"-33"1"0,0 22 0 0,0 0 1 0,0 11 2 0,11 0 1 0,-11 11 3 0,11 22 2 0,-11 21 1 0,0 1-4 0,11-1-1 0,-1-11-2 0,0 1 0 0,2-10 0 0,-1-25 0 0,0 13-2 0,0-22 1 0,-1 0 0 0,-10 0 0 0,0 0 1 0,0-11-2 0,0-9-1 0,12-14-2 0,-1 12 1 0,-2 0-3 0,14-10 0 0,10 21 0 0,-11 0 4 0,-2 11-1 0,-8 11 1 0,-1 0 1 0,-11 11 2 0,-11-12 1 0,-1 12 2 0,-8-11 0 0,-2 11 2 0,-1-11-5 0,13 1-2 0,-13-12-1 0,14 0-10 0,9 0-19 0,9 0-8 0,3 0 30 0,-1 0 4 0</inkml:trace>
  <inkml:trace contextRef="#ctx0" brushRef="#br0" timeOffset="111">3804 16125 4 0,'0'11'0'0,"0"-11"0"0,0 0 0 0,0 11 0 0,0-11 1 0,-10 0 2 0,20-11 2 0,-10 0 4 0,23 0-1 0,-13 0-2 0,22-1-2 0,-9-8-1 0,10-2 0 0,9-11-2 0,3-10-1 0,9-12 1 0,22-21-2 0,-1-11 1 0,13-10 0 0,-12 11 0 0,-10 19-1 0,-12 2 1 0,-32 32 0 0,0 12 0 0,-22 21 0 0,0 0 0 0,-12 11-2 0,2-1 0 0,-1 1-1 0,-11 11-1 0,22 0-6 0,-12 0-1 0,12-1 3 0,0 1 6 0,-10-11-2 0</inkml:trace>
  <inkml:trace contextRef="#ctx0" brushRef="#br0" timeOffset="112">3902 16201 4 0,'0'0'0'0,"0"11"4"0,-10-11 0 0,10 0 2 0,0 11 1 0,0-11-1 0,10 11-2 0,2-11 0 0,9-11 2 0,1-11-1 0,21-10 0 0,34-34 2 0,-23 1-2 0,12-12-2 0,-1 13 0 0,11-1-1 0,-22 10 1 0,1 1-1 0,-1 21-1 0,-32 11-1 0,11 12-2 0,-33 10-7 0,0 0-7 0,0 21 2 0,0-10-6 0,-11 1 5 0,-1 19 10 0</inkml:trace>
  <inkml:trace contextRef="#ctx0" brushRef="#br0" timeOffset="113">4099 16364 4 0,'0'0'1'0,"0"-11"3"0,0 11 4 0,0 0 2 0,0 0-1 0,-12 0-3 0,24 11-2 0,9 0 7 0,1-11-6 0,0 11-1 0,11-11-2 0,10 0 0 0,12 0 1 0,-2 0 0 0,2 11 0 0,0-11 0 0,10 11-2 0,0-11 1 0,-11 11-1 0,0-11-1 0,1 0 1 0,-12-11-1 0,-21 11 0 0,11 0-2 0,-33 0-4 0,0 11-12 0,0 0-9 0,-23-1 1 0,3 12 22 0,-2-11 0 0</inkml:trace>
  <inkml:trace contextRef="#ctx0" brushRef="#br0" timeOffset="114">4044 16549 4 0,'-10'0'0'0,"-1"11"0"0,0-11 0 0,11 0 0 0,0 0 1 0,0-11 3 0,0 11 6 0,0-11 5 0,0 0 0 0,-12 11-2 0,12 0 1 0,0 11-8 0,12 0 2 0,-1 0-4 0,21 11 0 0,0-11-1 0,12-1-2 0,10-10 1 0,11 11-1 0,0-11 1 0,12 0-2 0,-11 11 0 0,-12 1 0 0,-10 9 0 0,-12 1-1 0,-22 0 0 0,2-1-1 0,-12 1-1 0,0-22-7 0,0 0-21 0,0 0-15 0,0-12 36 0,0 2 7 0</inkml:trace>
  <inkml:trace contextRef="#ctx0" brushRef="#br0" timeOffset="115">3283 16419 4 0,'0'0'1'0,"-11"0"-1"0,11 0 1 0,0 0 0 0,0 0 8 0,11-11-2 0,-1 11 2 0,-10-11 0 0,0 11 0 0,0-11-2 0,0 11 11 0,-10 0-8 0,-1 0-2 0,0 0-3 0,1-11-1 0,-23 11 2 0,0-11 2 0,-10-10-1 0,-11-1-1 0,-12 11 0 0,1-11 2 0,11 0-3 0,-11 12-3 0,21-12 0 0,0 0-3 0,23 11 1 0,9-11-2 0,2 12-9 0,10-1-14 0,10 0-19 0,23 11-11 0,-1 0 45 0,-20 0 6 0</inkml:trace>
  <inkml:trace contextRef="#ctx0" brushRef="#br0" timeOffset="116">3283 16245 4 0,'0'0'0'0,"10"0"1"0,2 0 0 0,-12 0 1 0,11 0 1 0,-11 0 0 0,10 11-1 0,-10-1 2 0,0-10 4 0,0 0 2 0,0 0-1 0,-10 0-3 0,10 0 3 0,-11-10-1 0,-11-1 1 0,-10-11 0 0,-1 0 0 0,-10 0-5 0,-34-21 5 0,12 10-1 0,10 12-4 0,2-12-2 0,-2 10-3 0,12 13 1 0,10-11-1 0,11 10-4 0,11 0-6 0,11-1-20 0,0 12-17 0,21 12 25 0,12-12 19 0</inkml:trace>
  <inkml:trace contextRef="#ctx0" brushRef="#br0" timeOffset="117">3305 16614 4 0,'0'-11'0'0,"0"11"0"0,0 0 1 0,0-10 2 0,0 10 3 0,0 0 4 0,0 0 3 0,-12 0-2 0,2 10-2 0,-12 12-1 0,-11 11 0 0,-10 11-1 0,-11-1 0 0,-11 10 2 0,10-8-3 0,12-13-6 0,0 1 1 0,-2 0-1 0,-8-1 0 0,8-10 1 0,24 0-1 0,0-11 0 0,10-1 0 0,-1-10-1 0,24-10-1 0,-1-1 0 0,10 0-1 0,12-11 0 0</inkml:trace>
  <inkml:trace contextRef="#ctx0" brushRef="#br0" timeOffset="118">3349 16680 8 0,'0'0'6'0,"9"-12"2"0,-9 12-6 0,0 0 0 0,12 0 2 0,-12 0-1 0,0 0 1 0,0 0 7 0,0 12 7 0,-12 10 1 0,-8-1-1 0,-13 12-2 0,-11 9-4 0,1 3-1 0,10-25-11 0,-10 25 0 0,9-12 0 0,-8-1 0 0,9-10 0 0,11 0-1 0,12-22-2 0,10 11-1 0,0-22 3 0</inkml:trace>
  <inkml:trace contextRef="#ctx0" brushRef="#br0" timeOffset="119">4826 15572 8 0,'0'-12'0'0,"0"12"0"0,12-11 1 0,-12 11-1 0,0 0 2 0,0 0 3 0,-12 0-2 0,12 23 1 0,-10-14 0 0,0 13 1 0,-23 12-1 0,11-3-1 0,-10 13-2 0,-12-11 0 0,0 10 0 0,-10-10 0 0,10 9 0 0,12-8 0 0,9-13-1 0,13-9 0 0,0 9 0 0,10-21-1 0,0 10 0 0,10-10-3 0,0 0-7 0,-10-10-1 0,23-1 5 0,-12 1 6 0,-11-2-7 0</inkml:trace>
  <inkml:trace contextRef="#ctx0" brushRef="#br0" timeOffset="120">4436 15918 8 0,'11'0'0'0,"-11"0"0"0,11-10 1 0,-1 10 0 0,0-11 0 0,2 11 4 0,-12-11 1 0,11 11 0 0,-11 0 1 0,0 11 1 0,-23 0-3 0,13 11 0 0,-22-12-3 0,21 11 0 0,-22 2-1 0,22-2-1 0,1-10 1 0,10-11-1 0,-11 10 0 0,11-10-1 0,11 0 2 0,-1 0-1 0,1-10 0 0,22-1 0 0,-11-10 0 0,9-2 0 0,-8 13-1 0,-1-1-8 0,-12 11-21 0,-10 0 19 0,0 0 3 0</inkml:trace>
  <inkml:trace contextRef="#ctx0" brushRef="#br0" timeOffset="121">4924 15386 9 0,'0'0'0'0,"0"-11"0"0,0 0 0 0,0 0 0 0,0 11 1 0,0-11 1 0,0 11 2 0,0 0-1 0,12 0 1 0,-12 0 0 0,11 11 3 0,0 11-1 0,0 10-1 0,9 1-2 0,-8-11-1 0,-12-22-2 0,22 32 2 0,-1-10-1 0,2 0 0 0,-14 0 0 0,3-10-1 0,9-3 1 0,-21 2-1 0,0-11 1 0,12 0-1 0,-24 0-1 0,2 0-1 0,-1 0-7 0,-10 0-8 0,-2 0-1 0,2-11 16 0,21 2-6 0</inkml:trace>
  <inkml:trace contextRef="#ctx0" brushRef="#br0" timeOffset="122">4914 15310 9 0,'-11'0'0'0,"11"0"0"0,0 0 6 0,11-11-2 0,-11 11 1 0,22-22-1 0,0 11-1 0,-1-11 0 0,12 1-1 0,-1-1-1 0,0-11-1 0,1 1 0 0,-10-1 0 0,19-10 0 0,-9 9 0 0,11-19 0 0,-11 10-1 0,0 9 1 0,-22 13 0 0,-2-1 0 0,3 0 0 0,-12 11 0 0,0 11 0 0,0 0 0 0,0-11 0 0,0 11-1 0,11-9 1 0,-11 9 0 0,0 0 0 0,10 0 0 0,-10-12 0 0,0 12 0 0,0 0 1 0,0 0-1 0,0 12 0 0,12-12 0 0,-12 0 0 0,0 9 1 0,11 2-1 0,0 0 0 0,-11 0 0 0,32 12 1 0,-32 8-1 0,21 3 1 0,-9-3 0 0,-1 3 0 0,10-3 0 0,0 3-1 0,-9-3 0 0,-1-19 0 0,11-1 1 0,-11 0 0 0,-2-11-1 0,3 0 1 0,-1 0 1 0,-1 0-2 0,2 0 1 0,-12-11 0 0,0 11 1 0,0 0 0 0,0 0 0 0,-12-11-1 0,12 11-1 0,-10 0 1 0,10 0-1 0,-11 0 0 0,-10 11 0 0,-2 0 0 0,2 10 0 0,-23 12 0 0,-10 11 1 0,-12 10 0 0,1 11 2 0,-10 0-1 0,19-10 0 0,14-12-2 0,19-10 0 0,13-11-1 0,-1-1 1 0,11-10-2 0,0-11-2 0,0 0-4 0,0 0-8 0,11-11-6 0,-1-10 17 0,-10 10-3 0</inkml:trace>
  <inkml:trace contextRef="#ctx0" brushRef="#br0" timeOffset="123">5154 15223 9 0,'0'0'0'0,"0"0"0"0,0-11 0 0,0 11 0 0,0 0 1 0,10 11 1 0,0-1 1 0,13-10 0 0,-1 11-1 0,-1-11 0 0,1 0 0 0,-12 0-1 0,2 0 0 0,-1 0-1 0,-11 0 0 0,0 11-1 0,0-11-1 0,-11 0-4 0,-1 11-1 0,2-11 5 0,-1 0-6 0</inkml:trace>
  <inkml:trace contextRef="#ctx0" brushRef="#br0" timeOffset="124">5251 15136 9 0,'0'0'0'0,"0"0"0"0,0 0 4 0,0 0 10 0,0 20-1 0,-11 14-4 0,1-1-5 0,-1-1-3 0,-1 1-1 0,2-1-4 0,10-10-24 0,0-11 14 0,0 0 6 0</inkml:trace>
  <inkml:trace contextRef="#ctx0" brushRef="#br0" timeOffset="125">4969 15342 8 0,'0'0'0'0,"-11"0"1"0,0 0-1 0,11 0 0 0,0 0 1 0,0-11 1 0,0 11 1 0,0-11 0 0,0 1 0 0,0-1 2 0,11 11 1 0,-11-11 0 0,0 11-1 0,0 0-1 0,11 0 0 0,-11 11-2 0,10 10-1 0,0-10 0 0,13 11 0 0,-12 0 2 0,10-11-2 0,2 10 0 0,-14 1 0 0,14-11 0 0,-13 0 0 0,2 0 0 0,-1 0 0 0,-11 0 1 0,0-11-1 0,0 0-2 0,-11 10-3 0,11-10-10 0,-12 0-9 0,2 0 5 0,-1 0 17 0,-1 0-7 0</inkml:trace>
  <inkml:trace contextRef="#ctx0" brushRef="#br0" timeOffset="126">5034 15233 6 0,'0'0'3'0,"0"-10"-3"0,0 10 1 0,0-11 3 0,0 0 4 0,0 11 0 0,10 11-1 0,-10 0-5 0,12-1 0 0,-1 1-1 0,10 0-1 0,0 0 2 0,-9 11-1 0,-1-11 0 0,11 10 1 0,-22-10-1 0,0 0 0 0,0 0-1 0,0 0 1 0,0 0-3 0,0 0-3 0,0-11-6 0,10 11-8 0,-10-11 14 0,0 0-4 0</inkml:trace>
  <inkml:trace contextRef="#ctx0" brushRef="#br0" timeOffset="127">5164 15060 9 0,'0'0'0'0,"0"0"0"0,0-11 0 0,0 11 1 0,10-11-1 0,-10 11 3 0,12 0 2 0,-12 0 2 0,11 11 1 0,-1 10 1 0,-10 0-1 0,12 2-3 0,-1-1-1 0,-1 10-3 0,12-21 0 0,-12 11-1 0,13-11 1 0,-1 0-1 0,-11-1 0 0,-2-10-1 0,3 0-4 0,-1 11-11 0,-11-11-8 0,0 11 15 0,0-11 2 0</inkml:trace>
  <inkml:trace contextRef="#ctx0" brushRef="#br0" timeOffset="128">4642 15114 7 0,'0'0'0'0,"0"0"0"0,0 0 0 0,0-11 0 0,0 11 0 0,0-12 0 0,-11 12 1 0,11-10 2 0,0-1 6 0,0 11 1 0,0-10-2 0,0 10-3 0,11 0-4 0,0 10 0 0,22 1 0 0,-11-11-1 0,-2 10 1 0,13 2-1 0,-10-1 0 0,-1-11 1 0,-12 11-1 0,-10-11-1 0,0 0-1 0,-10 11-4 0,-12-11-7 0,11 0 0 0,-1 0 8 0,-9-11 4 0,21 0-6 0</inkml:trace>
  <inkml:trace contextRef="#ctx0" brushRef="#br0" timeOffset="129">4719 14973 8 0,'0'0'0'0,"0"-12"0"0,0 24 1 0,9-12 8 0,-9 10 2 0,0 12-3 0,0 11-3 0,0-11-2 0,-9 9-3 0,9 3 1 0,0-13-2 0,0 1 1 0,0-11-5 0,9 0-11 0,-9-11 0 0,12 11 8 0</inkml:trace>
  <inkml:trace contextRef="#ctx0" brushRef="#br0" timeOffset="130">4806 15070 8 0,'0'0'0'0,"0"0"0"0,0-10 0 0,0 10 1 0,0 10 1 0,10 1 1 0,-10-1-1 0,0 2 0 0,10-12-1 0,2 0 1 0,-1 0-1 0,-1 0 0 0,2-12 0 0,-1 2-1 0,0-11 1 0,-11 10 0 0,0 0 0 0,-11-1 0 0,0 12-1 0,-1 0 0 0,-9 0 0 0,9 12-2 0,12-1-2 0,-10 0-8 0,10-1 10 0,10 1-6 0</inkml:trace>
  <inkml:trace contextRef="#ctx0" brushRef="#br0" timeOffset="131">4826 14865 8 0,'-10'0'0'0,"10"-12"0"0,0 12 0 0,0 0 1 0,0 0-1 0,0-11 2 0,10 11 2 0,2 11 0 0,9 1 0 0,-9-2 0 0,10 1-2 0,9 10 0 0,-19-10-1 0,10-11-1 0,-11 12 0 0,-1-12-1 0,0 10-5 0,-10-10-6 0,0 0 8 0,-10 11 3 0,0-11-7 0</inkml:trace>
  <inkml:trace contextRef="#ctx0" brushRef="#br0" timeOffset="132">4947 14766 9 0,'0'0'0'0,"0"-11"0"0,0 11 0 0,0 22 1 0,11 1 1 0,-11 8 2 0,-11 3-1 0,11 8-1 0,-11 12-1 0,-1-20-1 0,2-3 0 0,10-19 0 0,10-12-2 0,2 0-7 0,-1 0 6 0,0 0-5 0</inkml:trace>
  <inkml:trace contextRef="#ctx0" brushRef="#br0" timeOffset="133">5044 14886 8 0,'0'-11'1'0,"0"11"-1"0,0 0 1 0,12 0 1 0,-12 11 2 0,11-1-1 0,-11 1-2 0,9 12-1 0,3-13 0 0,-12 1 0 0,11-1-5 0,-11 2-1 0,10-12-3 0</inkml:trace>
  <inkml:trace contextRef="#ctx0" brushRef="#br0" timeOffset="134">5174 14777 7 0,'0'0'2'0,"0"0"-2"0,0 0 0 0,12-11 2 0,-12 0 1 0,0 11-3 0,11-11 0 0,-11 11 0 0,0 0-2 0,0 0-1 0,0 0-6 0</inkml:trace>
  <inkml:trace contextRef="#ctx0" brushRef="#br0" timeOffset="135">5230 14733 9 0,'0'0'0'0,"0"0"0"0,0-11 1 0,10 11 3 0,-10-10-2 0,0 10-2 0,11 0 0 0,-11 0-16 0</inkml:trace>
  <inkml:trace contextRef="#ctx0" brushRef="#br0" timeOffset="136">5284 14679 8 0,'0'0'0'0,"0"0"0"0,0-11 2 0,11 11 2 0,-11 0-2 0,0 0-2 0,0 0-2 0,10 0-4 0,2 0-2 0</inkml:trace>
  <inkml:trace contextRef="#ctx0" brushRef="#br0" timeOffset="137">5370 14418 8 0,'0'-11'0'0,"-10"11"0"0,20 11 4 0,2 0-1 0,10 0 0 0,-1 0-1 0,1 10-1 0,-12-10 0 0,2 0-1 0,9 0 0 0,-10 0-1 0,-11-11-3 0,0 0-5 0,0 0 9 0,0 0-8 0</inkml:trace>
  <inkml:trace contextRef="#ctx0" brushRef="#br0" timeOffset="138">5480 14364 8 0,'-11'0'0'0,"11"0"1"0,-12 21 2 0,12 12 6 0,-10 10-1 0,-12 1-3 0,12-1-2 0,-1 1-1 0,0-11-2 0,11-1 0 0,11-21-2 0,0 0-16 0,10-11 7 0,-21 0 3 0</inkml:trace>
  <inkml:trace contextRef="#ctx0" brushRef="#br0" timeOffset="139">5534 14494 6 0,'0'0'2'0,"0"-11"-2"0,0 11 1 0,0-11 1 0,0 11 2 0,0 11 2 0,0-11-2 0,11 11-1 0,-11 0-1 0,10 0-1 0,2 0 1 0,-12-11-1 0,0 11 0 0,0-11 0 0,0 0-1 0,0 0 2 0,0-11-2 0,0-11 0 0,0 0 0 0,0 11 0 0,0-10 0 0,0 10 0 0,11 0 0 0,-11 11 0 0,0 0 0 0,9 0 0 0,-9 0 0 0,12 11 0 0,-1 0-1 0,-1-1-4 0,2 12-18 0,-12-11 14 0</inkml:trace>
  <inkml:trace contextRef="#ctx0" brushRef="#br0" timeOffset="140">2750 16473 7 0,'0'0'0'0,"0"0"0"0,0 0 2 0,11 0-2 0,-11 0 0 0,21 0 0 0,-21 0 0 0,12 0 1 0,-1 0-1 0,-11 11 0 0,10-11 1 0,-10 11-1 0,0-11 1 0,12 12-1 0,-12-12 0 0,11 0 0 0,-11 0 0 0,9 0 1 0,-9 0 0 0,12 0 2 0,-12 0 7 0,0 0-4 0,0-12 1 0,0 1 2 0,-12 0 1 0,12-11 4 0,-20 1 3 0,-2-1-1 0,-11-11-4 0,-10 11-3 0,10-10-6 0,-21 10-2 0,9 0-1 0,3 11 0 0,-2 1 0 0,12-1-1 0,20 11 1 0,-9-11-4 0,9 11-10 0,12 0-18 0,0 0-42 0,0 0 68 0</inkml:trace>
  <inkml:trace contextRef="#ctx0" brushRef="#br0" timeOffset="141">2413 16169 7 0,'0'-11'0'0,"0"11"0"0,0-11 1 0,0 0 7 0,0 0 7 0,11 0 2 0,-11 11 0 0,0 0-8 0,0 0-5 0,0 11 1 0,-11 11 0 0,11 0-4 0,-11 10 2 0,1 1-3 0,10-11 1 0,0-12-1 0,0 1 0 0,0 0 1 0,10-11-1 0,-10 0 0 0,11-11 1 0,-11 0 0 0,0 1-1 0,-11-1-1 0,1-11 1 0,-1 0 1 0,-1 11-1 0,-9 0 0 0,9 1-1 0,2-1 1 0,0 0 0 0,10 11 0 0,0 0-1 0,0-11 0 0,10 11 0 0,0-11 0 0,2 11 2 0,9 0-2 0,2 11 1 0,19 0-2 0,-9-11 2 0,-1 0 0 0,-20 11 1 0,9-11-1 0,-9 0-1 0,-12 11-18 0,0-11-32 0,0 0 38 0,0 0 7 0</inkml:trace>
  <inkml:trace contextRef="#ctx0" brushRef="#br0" timeOffset="142">3358 16930 9 0,'0'0'0'0,"0"0"0"0,12-11 1 0,-1 0-1 0,-1 0 0 0,2 0 4 0,-12 0 3 0,0-1 4 0,0 12 1 0,-12 0-2 0,2 0-4 0,-13 12 0 0,14 10-5 0,-2-11-1 0,-22 11 1 0,0 10-1 0,1 12 0 0,-12-12 0 0,1 12 0 0,10-11 0 0,1-1 0 0,21 1 0 0,0-22-1 0,0 10-1 0,11-21 1 0,0 11-1 0</inkml:trace>
  <inkml:trace contextRef="#ctx0" brushRef="#br0" timeOffset="143">3077 17071 11 0,'0'0'0'0,"0"0"1"0,11-11 2 0,-11 11 2 0,10 11-1 0,-10-11 1 0,0 11 0 0,0-11 2 0,0 11-1 0,0 0 0 0,-10 0 0 0,-12 10-2 0,-1 12 0 0,2-11-3 0,0 10-1 0,-2 1-1 0,13-22 0 0,-1 1 0 0,11-2 0 0,11-10 0 0,-1-10 1 0,13 10 0 0,-13-12 0 0,12 1 0 0,0 0-1 0,0 0 1 0,-1 0-3 0,1 11-20 0,0-11-3 0,-11 11 16 0</inkml:trace>
  <inkml:trace contextRef="#ctx0" brushRef="#br0" timeOffset="144">3881 16788 9 0,'-12'0'0'0,"12"-11"1"0,0 11 5 0,0 0 3 0,-9-10 1 0,9 10 0 0,0 0-2 0,0 0-3 0,9-11 0 0,3 11 0 0,-12 0 0 0,11 0-2 0,11 11-1 0,-11-11-1 0,21 10 0 0,-22 1-1 0,13-1 0 0,10-10 0 0,-12 12 1 0,12-1-2 0,-11-11 1 0,-1 11 0 0,1-11 0 0,-12 11 0 0,-10-11 1 0,0 0-1 0,-10 0 1 0,-1 11-1 0,-10-11 0 0,10 0-3 0,11 0-13 0,0 0-9 0,-12 0 2 0,12 0 16 0,0 0-1 0</inkml:trace>
  <inkml:trace contextRef="#ctx0" brushRef="#br0" timeOffset="145">4066 16756 9 0,'0'0'0'0,"0"-11"0"0,0 11 7 0,0-12 8 0,-11 2 0 0,11 10-2 0,0 0-4 0,0 0-4 0,0 0 5 0,11 10-4 0,0 2-2 0,-1-12-1 0,2 11 0 0,-1 0-1 0,10-11-1 0,-10 10-1 0,11 1 1 0,-11 11-2 0,-1-11 1 0,2 0 0 0,-1-11 1 0,-11 11-2 0,0 0 2 0,0-11-1 0,0 9 1 0,0-9 2 0,-11 12 0 0,-1-12 0 0,-9 11 3 0,-1-11-1 0,0 0-2 0,12 0 0 0,-13 0-3 0,13 0 1 0,-1 0-4 0,11 0-30 0,0 0-62 0</inkml:trace>
  <inkml:trace contextRef="#ctx0" brushRef="#br0" timeOffset="146">5197 16941 7 0,'0'0'-1'0,"0"0"2"0,0-11 0 0,0 11 1 0,0-11 1 0,0 11-1 0,0 0 5 0,10 0-4 0,2 11-1 0,-1 0 1 0,-1 10-1 0,1 1-1 0,10 0 0 0,-9 10-1 0,-1-10 0 0,-1 11-1 0,2-22 1 0,-12 10 0 0,11-10-2 0,-11 0-1 0,0 0-7 0,0-11 0 0,0 11 7 0,0-11 3 0</inkml:trace>
  <inkml:trace contextRef="#ctx0" brushRef="#br0" timeOffset="147">5337 16973 5 0,'0'0'1'0,"0"0"0"0,0-11 6 0,0 0 6 0,0 11-1 0,-9 0-2 0,-2 0-3 0,-1 0-1 0,2 11-2 0,-1 0-2 0,-22 11-1 0,22 11-2 0,-10-1 0 0,9-10-6 0,12 0-12 0,0-1-8 0,0-10 19 0,0 0 2 0</inkml:trace>
  <inkml:trace contextRef="#ctx0" brushRef="#br0" timeOffset="148">5370 17082 6 0,'0'0'0'0,"0"0"1"0,-10 0 2 0,-1 11 2 0,11-11 0 0,-12 11-2 0,12 0-2 0,0-1 1 0,12-10-1 0,-1 11 0 0,11-11-1 0,0 0 1 0,-11 0-1 0,-1 0 1 0,1-11 0 0,-11 1 1 0,0-1-1 0,-11 0-1 0,-10 0 0 0,10 0-2 0,-12 11-14 0,2 0 5 0,9 0 6 0</inkml:trace>
  <inkml:trace contextRef="#ctx0" brushRef="#br0" timeOffset="149">4903 16897 5 0,'0'0'2'0,"0"0"-2"0,0 11 1 0,0-11-1 0,0 0 0 0,0 11 1 0,11-11 2 0,-11 11 2 0,10 0 0 0,-10-11 1 0,12 10 0 0,-12 1-1 0,11 11-2 0,0-11-2 0,0 11 0 0,9-11-1 0,-8 10-1 0,-1-10 1 0,0 11-2 0,0-11-5 0,-1-11-6 0,-10 11 0 0,0-11 11 0</inkml:trace>
  <inkml:trace contextRef="#ctx0" brushRef="#br0" timeOffset="150">5056 16908 7 0,'0'0'0'0,"-12"0"0"0,12 0 4 0,-10 0 3 0,-1 0 2 0,-11 11-3 0,-10 11-4 0,10-1-1 0,-11 12-2 0,1 0 0 0,21-12-5 0,-1 1-8 0,12-11 7 0,0 0 0 0</inkml:trace>
  <inkml:trace contextRef="#ctx0" brushRef="#br0" timeOffset="151">5056 17006 7 0,'0'0'3'0,"0"0"3"0,-12 0 6 0,12 0 1 0,-10 11-4 0,10 0-2 0,0-1-1 0,0 1-4 0,0 0-2 0,0 0 0 0,0 0-3 0,0 11-12 0,0-11-15 0,0-1 19 0,0 1 5 0</inkml:trace>
  <inkml:trace contextRef="#ctx0" brushRef="#br0" timeOffset="152">4588 17028 7 0,'0'0'1'0,"0"0"3"0,0 0 1 0,0 0-1 0,0 0-1 0,0 0-3 0,0 0 0 0,0 10-2 0,-11-10-6 0,11 11 1 0,-11-11 7 0,11 0-7 0</inkml:trace>
  <inkml:trace contextRef="#ctx0" brushRef="#br0" timeOffset="153">4458 17017 8 0,'0'0'0'0,"-11"0"0"0,11 0 7 0,11 0-3 0,-11 0-1 0,10 0-3 0,-10-11 0 0,10 11-3 0,-10 0-4 0,0 0-5 0</inkml:trace>
  <inkml:trace contextRef="#ctx0" brushRef="#br0" timeOffset="154">4436 17017 9 0,'0'0'5'0,"-11"0"8"0,11-11 10 0,-12 11-4 0,12-11-11 0,0 0-7 0,0 11-2 0,0 0-18 0,0 0-27 0</inkml:trace>
  <inkml:trace contextRef="#ctx0" brushRef="#br0" timeOffset="155">3077 17279 9 0,'0'0'0'0,"0"0"0"0,0 0 0 0,0 0 1 0,0 10 1 0,0-10 4 0,0 0 0 0,11 0 1 0,-1 0 0 0,0 10-4 0,24-10-1 0,-13 11-2 0,1 0 0 0,11 0 0 0,-23-11-1 0,13 12 0 0,-13-2-4 0,-10 1-7 0,0-11-1 0,0 12 9 0,0-12-3 0</inkml:trace>
  <inkml:trace contextRef="#ctx0" brushRef="#br0" timeOffset="156">3218 17180 8 0,'0'0'0'0,"0"0"1"0,0 11 1 0,0 0 0 0,-11 10 1 0,11 1 0 0,-11 12-2 0,0-3-2 0,11-9 1 0,0 11-2 0,0-12-2 0,0-10-1 0,11-11 4 0,-11 11-6 0</inkml:trace>
  <inkml:trace contextRef="#ctx0" brushRef="#br0" timeOffset="157">3272 17279 8 0,'0'0'0'0,"0"0"1"0,0 10 1 0,0 0 2 0,0-10-1 0,11 11 0 0,-1-11 0 0,2 11 3 0,-1-11-4 0,11-11 0 0,-11 0 0 0,-2 1 0 0,-9 0-1 0,0 10 0 0,-9-12 0 0,-2 12-2 0,-11 0 0 0,-1 0-1 0,13 12-1 0,-12-2-5 0,22 0-3 0,-10-10 4 0,20 11 6 0,1-11-6 0</inkml:trace>
  <inkml:trace contextRef="#ctx0" brushRef="#br0" timeOffset="158">3338 17071 9 0,'0'0'0'0,"0"0"0"0,11 0 9 0,-11 11-4 0,9-11 0 0,14 11-2 0,-1-11-1 0,-1 11-1 0,1 0 0 0,0-1-1 0,-1-10 1 0,-9 11-2 0,-1-11-1 0,-11 11-8 0,0-11-3 0,0 0 11 0,0 0-6 0</inkml:trace>
  <inkml:trace contextRef="#ctx0" brushRef="#br0" timeOffset="159">3456 16995 10 0,'0'0'1'0,"-10"0"4"0,10 0 4 0,-10 11 1 0,10 11-4 0,-12-1-2 0,2 12-3 0,-1 0 0 0,11-1-2 0,0-10-1 0,0 0-4 0,0-1-12 0,0-10 6 0,11-11 4 0</inkml:trace>
  <inkml:trace contextRef="#ctx0" brushRef="#br0" timeOffset="160">3523 17093 9 0,'0'0'0'0,"0"0"2"0,-11 0 9 0,11 0 7 0,0 0-7 0,0 0-7 0,0 0-1 0,0 11-3 0,11-11 0 0,-1 11 0 0,1-1-2 0,-11 1-3 0,10-11-17 0,-10 11 2 0,12-11 11 0</inkml:trace>
  <inkml:trace contextRef="#ctx0" brushRef="#br0" timeOffset="161">3619 17017 10 0,'0'0'1'0,"0"0"13"0,0 0-1 0,0-11-39 0,12 11 14 0</inkml:trace>
  <inkml:trace contextRef="#ctx0" brushRef="#br0" timeOffset="162">3686 16984 9 0,'0'0'0'0,"0"0"17"0,0-11-2 0,0 11-7 0,0 0-5 0,0 0-3 0,0-11 0 0,11 11-10 0,-2-11-17 0,3 1 20 0,-12 10-1 0</inkml:trace>
  <inkml:trace contextRef="#ctx0" brushRef="#br0" timeOffset="163">3762 16930 9 0,'0'0'0'0,"0"0"5"0,0 0 6 0,10 0-6 0,2 0-6 0,-2-11-9 0,12 0-1 0,-22 0 3 0</inkml:trace>
  <inkml:trace contextRef="#ctx0" brushRef="#br0" timeOffset="164">1968 16462 8 0,'0'0'0'0,"0"-11"0"0,0 0 0 0,0 11 1 0,11-10-1 0,-11 10 1 0,0-11 2 0,9 11 1 0,-9 0 5 0,-9 11-3 0,9-1-1 0,0 12 0 0,0 0-1 0,0 11-1 0,0-12-1 0,9 1-1 0,3 0 0 0,-1-11-1 0,-1 10 0 0,2-10 0 0,-12-11-1 0,0 12-5 0,0-2-13 0,0-10 2 0,0 11 7 0</inkml:trace>
  <inkml:trace contextRef="#ctx0" brushRef="#br0" timeOffset="165">2098 16473 9 0,'0'0'0'0,"0"-11"7"0,0 11 16 0,0 0 1 0,0 0-9 0,-22 11-5 0,0 11-4 0,-21 10-4 0,0 13-2 0,-2-3-1 0,13 2-4 0,22-12-24 0,-1-10-16 0,11-1 29 0</inkml:trace>
  <inkml:trace contextRef="#ctx0" brushRef="#br0" timeOffset="166">2098 16637 7 0,'0'0'2'0,"0"0"-2"0,0-12 0 0,0 12 0 0,0-11 0 0,0 11 0 0,0-11 1 0,0 11 1 0,0 0 3 0,0 0 3 0,0-10 1 0,-12 10 0 0,12 0-2 0,-10 0-3 0,0 10-1 0,-2 1-1 0,2 12 0 0,-1-2-1 0,11-11 0 0,0 2-1 0,11-2 1 0,-1-10 0 0,12 0-1 0,-12-10 0 0,13-2 1 0,-13 2-1 0,-10-1 2 0,0 11 0 0,0-10 0 0,-10 10-2 0,-1 0 0 0,-11 0-1 0,12 10-4 0,10-10-13 0,0 11-14 0,0-1 24 0,0-10 0 0</inkml:trace>
  <inkml:trace contextRef="#ctx0" brushRef="#br0" timeOffset="167">2174 16484 9 0,'0'0'0'0,"0"0"0"0,0 0 2 0,0 0 2 0,10 11 1 0,2 1-1 0,10-2 0 0,-1 11 2 0,-11-10 2 0,2 22-2 0,-1-22-2 0,0 10-1 0,-11-10-1 0,11 11-2 0,-11-11 0 0,0-1 0 0,0 2-1 0,0-12-5 0,0 10-8 0,0-10-6 0,10 0 13 0,-10 0 4 0,0 0-3 0</inkml:trace>
  <inkml:trace contextRef="#ctx0" brushRef="#br0" timeOffset="168">2348 16473 8 0,'0'-11'0'0,"0"11"0"0,0-11 1 0,-12 11 2 0,2 0 4 0,0 11 2 0,-2 0-1 0,-9 11-2 0,10 10-2 0,-22-10-1 0,23 11-3 0,-12-1 0 0,11-9-1 0,-1-2-4 0,2-11-6 0,10 2-1 0,0-2 2 0,0-10 9 0,10 0-8 0</inkml:trace>
  <inkml:trace contextRef="#ctx0" brushRef="#br0" timeOffset="169">2392 16572 8 0,'0'0'0'0,"0"0"1"0,0 0 27 0,0 0-23 0,0 10-1 0,0 11-3 0,0-10 1 0,0 0-2 0,0 1 1 0,0-2-2 0,0 11 0 0,-11-9-5 0,11-2-13 0,0-10 4 0,11 12 7 0</inkml:trace>
  <inkml:trace contextRef="#ctx0" brushRef="#br0" timeOffset="170">2479 16614 7 0,'0'0'0'0,"0"0"1"0,0 0 4 0,0 0 11 0,11 0-13 0,-11 0-3 0,9 0-1 0,-9-11-4 0,0 11-7 0,12 0 5 0,-12 0 7 0,11 0-7 0</inkml:trace>
  <inkml:trace contextRef="#ctx0" brushRef="#br0" timeOffset="171">2587 16603 8 0,'0'0'0'0,"-10"0"4"0,10 0 2 0,0 0 0 0,0 0-3 0,0-10-2 0,10 10-2 0,0-11-2 0,2 11-3 0,-12 0-2 0,11 0 5 0,-11 0-4 0</inkml:trace>
  <inkml:trace contextRef="#ctx0" brushRef="#br0" timeOffset="172">2664 16603 9 0,'0'0'1'0,"0"0"10"0,10-10 9 0,12-1-5 0,-11 1-9 0,-1-2-5 0,2 12-10 0,-12 0-28 0,0 0 20 0</inkml:trace>
  <inkml:trace contextRef="#ctx0" brushRef="#br0" timeOffset="173">8773 15190 0 0,'0'0'0'0,"0"-11"0"0,0 11 0 0,0-11 0 0,0 11 0 0,0 0 0 0,0-12 1 0,12 12 0 0,-12 0 0 0,0-10 1 0,0 10 0 0,0-10 1 0,-12 10-2 0,2-11 0 0,0 11 0 0,-2 0 0 0,-9 0-1 0,-1 0 1 0,0 0 0 0,1 0 0 0,9 0-1 0,2 0 0 0,-1 0 0 0,11 0 0 0,0 0 0 0,0 0 0 0,0 0 0 0,11 11 0 0,-11-11 0 0,10 10 1 0,-10 0-1 0,12 13 1 0,-12-1 0 0,0 0 0 0,0 10 2 0,11-10 0 0,-11 11-1 0,0-23 0 0,0 23 0 0,-11-22 1 0,11 11-2 0,0-22-1 0,11 11 1 0,-11-11 0 0,10 10-1 0,-10-10 1 0,0 0 0 0,0 0 0 0,11 0-1 0,0-10 0 0,-11 10 1 0,10 0-1 0,2 0 0 0,-12-11 0 0,11 11 0 0,-1 0 0 0,2-11 0 0,20 11 1 0,-11-11-2 0,12 11 0 0,-22 0 2 0,0 0-1 0,-1 0 0 0,-10 0 1 0,0 11-1 0,-10 0-1 0,10 0-5 0,-11-1-8 0,0 1-3 0,11 11 11 0,-10-11 6 0</inkml:trace>
  <inkml:trace contextRef="#ctx0" brushRef="#br0" timeOffset="174">8622 14853 0 0,'-11'0'0'0,"0"12"0"0,11-2 0 0,0 11 0 0,0-10 0 0,0 0 0 0,0 1 0 0,11-12 0 0,0 10 0 0,10-10 0 0,-9 0 0 0,9-10 1 0,-10-2-1 0,-11 1 0 0,11 0 0 0,-11 1 0 0,0-1 0 0,0 1 0 0,-11-13 0 0,0 12 0 0,1 0 0 0,-1 0 1 0,-11 11 0 0,22 0-1 0,-11 0 0 0,0 22 0 0,0 0 0 0,11 0-2 0,11-11 1 0</inkml:trace>
  <inkml:trace contextRef="#ctx0" brushRef="#br0" timeOffset="175">10123 15821 5 0,'0'-11'0'0,"0"11"0"0,0-12 0 0,0 2 0 0,0 10 1 0,0-11 3 0,0 11 2 0,0 0 7 0,0 0-8 0,0 11-3 0,0 11 0 0,0 0-2 0,0-1 1 0,0-11-1 0,0 13 1 0,0-23-1 0,11 11 0 0,-2-11 2 0,-9 0-1 0,12-11 1 0,-12 0-1 0,11-11 0 0,-11 1-1 0,0-1-1 0,-11 10-2 0,-1-19-4 0,12 19 0 0,-9 2 3 0,-2-2 2 0,11 12 1 0,-12-10 0 0,12 10 0 0,0 0 0 0,0 10 0 0,0-10 1 0,0 0 0 0,12 0 1 0,-1 0 0 0,-2 0 0 0,14-10 1 0,-13-1 0 0,13 1-1 0,-2-2 1 0,-10 1 0 0,11 0-1 0,-11 11-1 0,11-10 1 0,-11 10-1 0,-2 0 0 0,3 0 0 0,-1 0 0 0,-1 0 0 0,-10 0 0 0,0 0 1 0,0 0-1 0,0 10 1 0,0-10 0 0,0 0-1 0,0 0 0 0,0 0 0 0,12 11 0 0,-12-11 0 0,0 11 1 0,0 1-1 0,11-2 1 0,-11 1 1 0,0-1 0 0,0 12 0 0,0-10 0 0,11-2-1 0,0 11 0 0,-11-9-1 0,20-1 1 0,-8 10-1 0,-1-10 0 0,0 11 1 0,-11-11-1 0,0 0 1 0,0 0 0 0,0-1 0 0,-11 2 1 0,0-12-1 0,11 10 0 0,0-10 1 0,-12 0 0 0,2 0 0 0,-22-10 1 0,-1 10 3 0,-22-12 0 0,12 24-2 0,-12-2 0 0,2 11-3 0,8 2-1 0,24 9-2 0,0-10-6 0,21 0-38 0,10 0 21 0,1-13 20 0</inkml:trace>
  <inkml:trace contextRef="#ctx0" brushRef="#br0" timeOffset="176">10449 15560 5 0,'0'0'0'0,"0"0"0"0,0 0 1 0,-11-11 6 0,11 11 2 0,0 0-1 0,0-11-4 0,0 11-2 0,11-11-1 0,11 0-2 0,-1 11 3 0,11-11 0 0,-20 11-1 0,-1-11 1 0,-1 11 0 0,-10 11 1 0,0-11 0 0,-10 11 1 0,-1 0-1 0,-11 0-2 0,0 0 0 0,11 12-1 0,1-14 0 0,10 13 0 0,0-11 0 0,10-11 0 0,23 11-1 0,-11-11 1 0,10 0 1 0,-11 0-1 0,2 0 0 0,-13 12 0 0,-10-12 1 0,-10 10 1 0,-23 1 2 0,1 10 3 0,-1-10 2 0,0 1-2 0,11-12-3 0,12 0-3 0,-1 0-2 0,0 0-20 0,11 0-38 0,11 10 45 0</inkml:trace>
  <inkml:trace contextRef="#ctx0" brushRef="#br0" timeOffset="177">9089 16430 3 0,'0'0'0'0,"0"-11"0"0,0 0 0 0,0 11 1 0,0 0 1 0,12 0 8 0,-12 11-7 0,0 0 0 0,0 10-1 0,0 12-1 0,0-10 0 0,-12 19 0 0,2-9-2 0,-1-1 1 0,11-9 0 0,0-13 0 0,0 1 0 0,0-11 0 0,0-11 1 0,11-11-2 0,-11 0-1 0,0 12-1 0,0-23-2 0,10 11-1 0,2-9 2 0,-2 8 2 0,1-10 1 0,0 22 1 0,0 1 1 0,-1-1-1 0,-10 11 0 0,0 0 0 0,0 0 2 0,0 11-1 0,0-1 2 0,0 12 0 0,0 0-1 0,0 1 1 0,12-13-1 0,-1 11-1 0,10-10 1 0,12 0-1 0,-22-11 0 0,11 12 0 0,-11-12 0 0,-11 10 1 0,0-10 2 0,-11 0 0 0,-11 11-1 0,-1-11 1 0,-9 10-3 0,-1-10 0 0,12 0-2 0,10 0 0 0,11 0-7 0,0 0-11 0,22 0 5 0,0-10 11 0</inkml:trace>
  <inkml:trace contextRef="#ctx0" brushRef="#br0" timeOffset="178">9382 16517 3 0,'0'0'1'0,"12"0"-1"0,-12-10 0 0,0 10 0 0,11-12 1 0,-11 1 0 0,10 11 2 0,-10 0 1 0,0 0 0 0,12 0 0 0,-12 0 0 0,0 11 0 0,0 1-1 0,0 8-2 0,0-9 0 0,11 0 0 0,-2 0 0 0,3 1-1 0,9-12 1 0,13 0 0 0,-13-12 0 0,1 1 0 0,-12-11 0 0,-10 2 2 0,0-3-2 0,-10 1 1 0,-12 0-1 0,1 1 0 0,-13 10 0 0,13 11-1 0,-11 22-2 0,10-1-11 0,-1 23-16 0,23-12 23 0</inkml:trace>
  <inkml:trace contextRef="#ctx0" brushRef="#br0" timeOffset="179">9079 16821 3 0,'0'0'-1'0,"0"-11"1"0,0-1 1 0,0 12 0 0,0-10 1 0,0 20 1 0,10 13 0 0,-10-12-2 0,12 20-1 0,-2-8 0 0,1-1 0 0,-11-11 0 0,0 0 0 0,11 0 0 0,-11-1 0 0,0 1 0 0,-11 0 0 0,11-11 0 0,-11 0 0 0,11-11 1 0,-10 0-1 0,-2-21-1 0,2 10 0 0,10 0 0 0,0-10 1 0,0 21 0 0,0 0-1 0,22-12 1 0,-12 13 0 0,12 10 0 0,-11-11 1 0,-1 11-1 0,2 0 2 0,-12 0 0 0,0 11 2 0,0-1-1 0,-12 2-1 0,2-1 1 0,10 0-3 0,-11 0 0 0,11-11 0 0,0 11-1 0,11-2 1 0,-1-9 0 0,13 12 0 0,-13-12-1 0,1 0 1 0,10 11 0 0,-9 0 1 0,-1 0-1 0,-11 0 0 0,0 0 0 0,-11 0 0 0,-1 10 0 0,2-10 0 0,-12 0 0 0,12 0 1 0,-1-11-1 0,-1 0 0 0,12 0 1 0,-10-11-1 0,10 0 0 0,0 0 0 0,0 0-1 0,0 11 0 0</inkml:trace>
  <inkml:trace contextRef="#ctx0" brushRef="#br0" timeOffset="180">9438 16798 3 0,'9'0'0'0,"-9"-10"2"0,0-1 4 0,12 1 4 0,-12 10-3 0,0 10-1 0,11 1-1 0,-11 22-3 0,0 9-2 0,0-19 0 0,-11 10-1 0,11-1 0 0,-12-21 1 0</inkml:trace>
  <inkml:trace contextRef="#ctx0" brushRef="#br0" timeOffset="181">8578 15745 2 0,'0'-12'0'0,"0"12"0"0,-10-10 0 0,10 10 0 0,0-11 0 0,-11 11 0 0,11-10 0 0,0-2 0 0,0 1 0 0,11 0 0 0,-1 1 2 0,-10-11 1 0,0 9 2 0,0 12 1 0,12-11 3 0,-12 11-1 0,0-11-3 0,0 22-2 0,0 0 2 0,0 11 1 0,10-1-1 0,-10 13-1 0,22-3-1 0,-11 3-1 0,-1-13-1 0,2 1 0 0,-1 10 0 0,-1-11-3 0,-10 2-19 0,0-1-16 0,0-12 26 0</inkml:trace>
  <inkml:trace contextRef="#ctx0" brushRef="#br0" timeOffset="182">10068 14918 1 0,'0'0'0'0,"-11"-11"0"0,11 11 0 0,-11-11 1 0,1 11 1 0,10-10 2 0,-11 10 4 0,11-11 2 0,0 11-2 0,0 0-4 0,21 0-3 0,1 0 0 0,0 0 0 0,-1 0 0 0,2 0 0 0,-14 11 0 0,3-1 0 0,-24 12 1 0,3 0-1 0,-14 11 0 0,2-11-1 0,-1-1 1 0,11-11-1 0,0 2 0 0,22-1-1 0,0-11 2 0,11 0-1 0,11 0 0 0,10-11 0 0,-21-1-6 0,-1 2-12 0,-10 10-3 0,-11 10 16 0</inkml:trace>
  <inkml:trace contextRef="#ctx0" brushRef="#br0" timeOffset="183">9166 17071 3 0,'0'0'0'0,"0"0"-1"0,0 0 2 0,0 0-1 0,0-11 0 0,11 0 2 0,-11 11 3 0,0-11 1 0,0 11 1 0,0 0 2 0,0-10 0 0,0 10 0 0,0-11-3 0,-11 11-2 0,11 0-3 0,-12 0-1 0,2 11 0 0,-12 10 0 0,1 1-1 0,9 11 0 0,2-1 0 0,10 1 1 0,10 0-1 0,2-12 0 0,9-10 0 0,11 0-1 0,1-11-5 0,-1-11-6 0,-9 0-2 0,10 0 2 0,-33 11 10 0,0 0 3 0,0 0-2 0</inkml:trace>
  <inkml:trace contextRef="#ctx0" brushRef="#br0" timeOffset="184">9340 17147 2 0,'0'0'0'0,"0"0"0"0,0-11 1 0,10 0 4 0,2 1 2 0,-12-1 0 0,20 0-2 0,-8 0 0 0,-1 0-1 0,-1 11-2 0,2 0 1 0,-1 11 1 0,-11 0-2 0,-11 11-1 0,-1-1 0 0,2-10-1 0,10 11 0 0,-11-11 1 0,11 0-1 0,11-11 0 0,-1 0 1 0,2 0 0 0,8-11-1 0,-8 0 0 0,9 11-1 0,2-11-11 0,-12 11-16 0,0 0 19 0</inkml:trace>
  <inkml:trace contextRef="#ctx0" brushRef="#br0" timeOffset="185">9720 17234 2 0,'0'0'0'0,"0"0"0"0,0-11 1 0,10 11 1 0,-10-11 1 0,0 11 1 0,0 11 1 0,12 11-3 0,-12 0 0 0,0 0-1 0,11 10 0 0,-11 1 0 0,10-22 0 0,2 10-1 0,-12 1 0 0,0-22 0 0,0 11 1 0,0-11 0 0,0 0-1 0,-12-11 0 0,-9 0-1 0,9-9 0 0,2-3 1 0,-1 1 0 0,11-11-1 0,-11 1 1 0,11 10-1 0,0 0 0 0,11 1 1 0,10 10 1 0,-9-11-1 0,21 22 0 0,-22 0 1 0,21 0 0 0,-22 11 2 0,2 11 0 0,-12 10 2 0,0-10-1 0,0 11 0 0,-12-12-1 0,2 1-2 0,-1 0 1 0,-1-11-3 0,-8 10 1 0,8-10-1 0,2-11-3 0,-1 11-12 0,11-11-5 0,11 0 16 0,-11 0 3 0</inkml:trace>
  <inkml:trace contextRef="#ctx0" brushRef="#br0" timeOffset="186">9948 17234 2 0,'0'0'0'0,"0"0"1"0,0 0-1 0,0-11 1 0,0 0 3 0,0 1 2 0,12-1-2 0,-12 0-3 0,10 0 1 0,12 0 0 0,-11 0 0 0,11-11 0 0,-1 12 0 0,-10 10-1 0,0 0 1 0,-11 10-1 0,0 12 0 0,-11 0-1 0,0-11-1 0,-10 21 1 0,9-21 0 0,2 11-1 0,10-22 1 0,0 11 0 0,0-11 0 0,0 0 0 0,10 0 0 0,13 0-1 0,-2 0 1 0,0 0-1 0,2 0 1 0,-1 11-1 0,-11 1 2 0,-11-2-1 0,0 11 3 0,0-10 1 0,-23 12 4 0,13-13-2 0,-23 1-2 0,11 1-5 0,12-12-1 0,-1 0-19 0,-1 0-6 0,2 0 23 0</inkml:trace>
</inkml:ink>
</file>

<file path=ppt/ink/ink6.xml><?xml version="1.0" encoding="utf-8"?>
<inkml:ink xmlns:inkml="http://www.w3.org/2003/InkML">
  <inkml:definitions>
    <inkml:context xml:id="ctx0">
      <inkml:inkSource xml:id="inkSrc0">
        <inkml:traceFormat>
          <inkml:channel name="X" type="integer" min="-10000" max="10000" units="dev"/>
          <inkml:channel name="Y" type="integer" min="-10000" max="10000" units="dev"/>
          <inkml:channel name="F" type="integer" max="255" units="dev"/>
          <inkml:channel name="T" type="integer" units="dev"/>
        </inkml:traceFormat>
        <inkml:channelProperties>
          <inkml:channelProperty channel="X" name="resolution" value="1" units="1/dev"/>
          <inkml:channelProperty channel="Y" name="resolution" value="1" units="1/dev"/>
          <inkml:channelProperty channel="F" name="resolution" value="1" units="1/dev"/>
          <inkml:channelProperty channel="T" name="resolution" value="0" units="1/dev"/>
        </inkml:channelProperties>
      </inkml:inkSource>
      <inkml:timestamp xml:id="ts0" timeString="2023-03-16T04:03:26.803"/>
    </inkml:context>
    <inkml:brush xml:id="br0">
      <inkml:brushProperty name="width" value="0.05292" units="cm"/>
      <inkml:brushProperty name="height" value="0.05292" units="cm"/>
      <inkml:brushProperty name="color" value="#FF0000"/>
      <inkml:brushProperty name="antiAliased" value="0"/>
    </inkml:brush>
  </inkml:definitions>
  <inkml:trace contextRef="#ctx0" brushRef="#br0">14407 11841 11 0,'0'0'0'0,"-11"-11"1"0,11 11-1 0,0-11 0 0,11 11 0 0,-1 0 0 0,12 0 0 0,0 0 0 0,21-12 0 0,-10 12 0 0,22-9 1 0,20-2-1 0,13 0 2 0,42 0-1 0,0 0 1 0,12-1-2 0,-1 12 0 0,1-10-1 0,-12 10 0 0,1-11 2 0,10 11 1 0,0-10 1 0,11-1 0 0,-10 11-1 0,10-11 0 0,-21 11-2 0,-1 0 0 0,-32 11 0 0,-11-11-1 0,-22 0 1 0,-11 0 0 0,-22 0 1 0,1-11 0 0,-21 0 0 0,-12 11 0 0,11 0-1 0,-11 0 0 0,9 0-1 0,14 0-4 0,-13 11-9 0,13 11 8 0,-13-12 0 0</inkml:trace>
  <inkml:trace contextRef="#ctx0" brushRef="#br0" timeOffset="1">20039 11732 11 0,'-33'-11'0'0,"1"1"0"0,10 10 1 0,11 0-1 0,11-11 0 0,0 11 0 0,11 0 0 0,11 0 0 0,10 11 1 0,1-11 1 0,10 10 0 0,12 1 0 0,20-11 0 0,35 10 0 0,75-10 1 0,-2 0-2 0,25 0 0 0,10 0-1 0,-12 12 0 0,1-12-2 0,-33 11 2 0,0 0-1 0,0-11-1 0,-22 11 0 0,-12-11 2 0,-9 0 0 0,-1 0-1 0,-10 11 0 0,-22-2 0 0,-10 3 1 0,-1-12-1 0,-22 11 2 0,0-11-2 0,-12 0 2 0,-8 0 0 0,-23 0 0 0,-11 0 0 0,-1 0 0 0,-20 0-1 0,10 0 0 0,-23 11-2 0,2 11-5 0,-13 10-3 0,-8 1 7 0</inkml:trace>
</inkml:ink>
</file>

<file path=ppt/ink/ink7.xml><?xml version="1.0" encoding="utf-8"?>
<inkml:ink xmlns:inkml="http://www.w3.org/2003/InkML">
  <inkml:definitions>
    <inkml:context xml:id="ctx0">
      <inkml:inkSource xml:id="inkSrc0">
        <inkml:traceFormat>
          <inkml:channel name="X" type="integer" min="-10000" max="10000" units="dev"/>
          <inkml:channel name="Y" type="integer" min="-10000" max="10000" units="dev"/>
          <inkml:channel name="F" type="integer" max="255" units="dev"/>
          <inkml:channel name="T" type="integer" units="dev"/>
        </inkml:traceFormat>
        <inkml:channelProperties>
          <inkml:channelProperty channel="X" name="resolution" value="1" units="1/dev"/>
          <inkml:channelProperty channel="Y" name="resolution" value="1" units="1/dev"/>
          <inkml:channelProperty channel="F" name="resolution" value="1" units="1/dev"/>
          <inkml:channelProperty channel="T" name="resolution" value="0" units="1/dev"/>
        </inkml:channelProperties>
      </inkml:inkSource>
      <inkml:timestamp xml:id="ts0" timeString="2023-03-16T04:03:26.805"/>
    </inkml:context>
    <inkml:brush xml:id="br0">
      <inkml:brushProperty name="width" value="0.05292" units="cm"/>
      <inkml:brushProperty name="height" value="0.05292" units="cm"/>
      <inkml:brushProperty name="color" value="#FF0000"/>
      <inkml:brushProperty name="antiAliased" value="0"/>
    </inkml:brush>
  </inkml:definitions>
  <inkml:trace contextRef="#ctx0" brushRef="#br0">5555 11189 14 0,'0'-11'0'0,"0"11"-1"0,12 0 1 0,-1 0 1 0,-11 0-1 0,0 0 0 0,9 11 1 0,3-11-1 0,-1 10 0 0,-1-10 1 0,13 11 2 0,-1-11-1 0,21 0 0 0,0 0 1 0,12-11-1 0,10 11 1 0,0-10 0 0,0-1-1 0,0 11 2 0,12-11-1 0,-24 11 0 0,14 0-1 0,-2 0-1 0,11 11 1 0,-1-11-1 0,13 0-1 0,10 0 1 0,0 0-2 0,-1 0 0 0,12-11 2 0,-11 11-1 0,11-11 1 0,-12 0-2 0,13 11 1 0,-13 0-1 0,12 0 0 0,-11 11 0 0,11-11 2 0,-11 11-1 0,10-11 0 0,0 0-1 0,34-22 1 0,-34 11 0 0,-10-10 1 0,1-1-1 0,-13 11 0 0,-9 0 0 0,-24 11 0 0,-20-11 0 0,-21 11 0 0,9 0 0 0,-10 0 0 0,0 0 0 0,-1 0 0 0,2 0 0 0,-1 0 1 0,-1 0-2 0,2 0 1 0,-1 0 0 0,-11 0-2 0,0 0 0 0,0 0-2 0,-11 0-5 0,11 11-4 0,-12 11 5 0,12-11 7 0,-21 10-10 0</inkml:trace>
  <inkml:trace contextRef="#ctx0" brushRef="#br0" timeOffset="1">10384 11210 12 0,'0'0'0'0,"10"-21"0"0,-10 21 0 0,22-11 0 0,11 11 0 0,-1 0 0 0,11-11 0 0,-10 11 0 0,11-11 1 0,-11 11-1 0,10-11 1 0,-10 11 0 0,9 11-1 0,14-11 0 0,-2 11 0 0,11 0 0 0,0-11 0 0,1 0 0 0,-12 0 0 0,11 11 0 0,-21-11-1 0,10 10 1 0,1 1 0 0,-12 0 0 0,11-11 0 0,-10 11 0 0,21-11 0 0,-10 0 0 0,31 11 0 0,-9-11 0 0,-12-11 0 0,22 0 0 0,-11 11-1 0,-1-11 2 0,13 11-1 0,-13-11 0 0,2 11 0 0,-2-10 0 0,3 10 0 0,-2 0 1 0,-1 0-1 0,12-11 0 0,1 11 0 0,-1 0 1 0,-1-11-1 0,12 11 1 0,-11-11-1 0,1 11 0 0,-1-11 0 0,-2 11 0 0,3-11 0 0,-1 11 0 0,-1 0 1 0,-8 0-1 0,9 0 1 0,-11 0-1 0,-1 0 0 0,-10 0 0 0,12 0 0 0,-12-11-1 0,10 11 2 0,-9 0 0 0,-22 0-1 0,21 0 0 0,-10 11 0 0,-1-11 1 0,1 11-2 0,10-11 1 0,-11 11 0 0,11-11 0 0,-11 0 0 0,1 0 0 0,10 0 0 0,-10 11 0 0,10-11 0 0,-11 0 0 0,22 0 0 0,-10 0 0 0,-1 0 0 0,0 11 0 0,0-11-1 0,0 0 1 0,12 0 0 0,-12 0 0 0,0 0 1 0,11 0-1 0,-1 0 1 0,3 11-1 0,-3-11 1 0,13 0-1 0,-13 10 0 0,2-10 0 0,10 0-1 0,22 0 1 0,-34 11 1 0,2-11-1 0,-1 11-1 0,11-11 1 0,-12 11 0 0,-10-11 0 0,12 11 0 0,0-11-1 0,10 0 2 0,-22 0-1 0,10 0 0 0,13 0 1 0,-1-11-1 0,-1 11 1 0,2 0 0 0,-1 0-1 0,-12 0 0 0,13 0 1 0,-13 0-1 0,13 0 1 0,10 0-1 0,-1 0 1 0,12 0-1 0,-11 0 0 0,11-11 0 0,-12 11 1 0,1-11-1 0,-10 11 1 0,-1-11-1 0,0 11 0 0,-11-10 0 0,-11 10 0 0,10 0 0 0,-10 0 0 0,-20 0 1 0,-12 0-1 0,-13 0 0 0,-8 10 0 0,-1-10 1 0,-11 0 1 0,0 0-2 0,-11 0 0 0,11 0 0 0,0 11 0 0,0-11-1 0,0 11-2 0,0-11-7 0,-12 22 2 0,2-11-3 0</inkml:trace>
  <inkml:trace contextRef="#ctx0" brushRef="#br0" timeOffset="2">5425 12667 11 0,'-10'-21'1'0,"10"-1"3"0,0 11-2 0,0 11-1 0,0 0-1 0,10 0 0 0,1 0 2 0,0 0 4 0,-11-11 5 0,10 11-1 0,13 0-3 0,-2 11-3 0,0-11-3 0,12 0 1 0,-1 11-1 0,13-11 1 0,-2 0 0 0,12-11-1 0,10 11 2 0,-12-11-1 0,14 11 0 0,-14 0-1 0,2 0 0 0,0 0 0 0,10 0 0 0,-12 11 0 0,14-11 1 0,19 0-2 0,-21 0 0 0,0 0 1 0,12 0-2 0,-12 0 1 0,1-11 0 0,-13 11 0 0,13 0 0 0,-12-11 0 0,1 11-1 0,-12 0 1 0,12 0 0 0,-13 0-1 0,3-12 1 0,8 12-1 0,-8 0 1 0,9 0-1 0,0-9-1 0,1-2 2 0,-1 11-2 0,11-11 1 0,-11 11-1 0,1 0 0 0,10-11 1 0,0 11 1 0,-10 0-2 0,10-11 2 0,10 11-2 0,2-12 1 0,0 2 0 0,10 10 0 0,10 0-1 0,-10 0 0 0,-10 0 2 0,10 0-1 0,-12 0 2 0,2 0-2 0,9 0 1 0,2 0 0 0,-13 0 1 0,2 0-1 0,10 0 1 0,-11 0 0 0,-11 0 1 0,1 0-2 0,9 0 2 0,2 0-1 0,-1 0 1 0,0 0 0 0,0 0-1 0,-1 0 1 0,2 0 0 0,-11 0 1 0,-1 0-1 0,-11 0 0 0,-10 10-1 0,-23 2-5 0,-10 10-23 0,-22 21-14 0,-43 12 33 0,32-44 7 0</inkml:trace>
  <inkml:trace contextRef="#ctx0" brushRef="#br0" timeOffset="3">11841 12559 18 0,'-12'-22'0'0,"12"22"0"0,-10-11 0 0,20 11 1 0,23 0-2 0,-11-12 2 0,21 2-1 0,12-1 1 0,10-10 4 0,0 10-1 0,1 11-1 0,10-12-3 0,0 12 1 0,-1 0-1 0,2 0 0 0,-12 0 0 0,11-10 1 0,1 10 0 0,9-11 2 0,2 1-1 0,-13 10 0 0,23-12-2 0,-11 2 1 0,1-2-2 0,9 2 1 0,-10 10-1 0,-11 0-1 0,-10-11 3 0,10 11-2 0,-11 0 2 0,11-10-2 0,-11 10 1 0,11 0 0 0,1-12-1 0,10 12-1 0,-1-11 1 0,2 11 0 0,-1 0 0 0,-11 0 1 0,21 0-2 0,-9 0 1 0,-1 0-1 0,-11 11 0 0,22-11 1 0,-11 0 0 0,-12 0 0 0,13-11 0 0,-1 11 0 0,-1 0 0 0,-9 0-1 0,10 0 1 0,-11 0 0 0,-1 0-1 0,-10 0 1 0,0 11 1 0,1-11-1 0,-11 0 0 0,32 12 1 0,-12-12-1 0,-10 0 1 0,45 0-1 0,-1 10 1 0,-12-10-1 0,-9 11 1 0,9-11 0 0,-10 10 0 0,11-10 0 0,-11 0 0 0,-11 12 0 0,22-12 0 0,-11 0 1 0,11 0 0 0,0 0 0 0,0 0 0 0,10 0 1 0,-11 0-1 0,1 0 0 0,-10 0 0 0,-1 0 1 0,0 10-1 0,-1-10 1 0,-9 0 0 0,10 12 0 0,-1-12-1 0,-9 0 1 0,0 0-1 0,-12 0 0 0,0 0 1 0,-11 0 0 0,-11 0 0 0,12 0 0 0,-22-12-1 0,9 12 1 0,-19 0-1 0,-1 0 0 0,11 0 1 0,-23 0-1 0,0 0 0 0,2 0 0 0,-1 0-1 0,-1 0 1 0,-10 0-1 0,0 0 1 0,0 0-5 0,0 12-10 0,0-2-4 0,0 1 14 0,0-1-4 0</inkml:trace>
  <inkml:trace contextRef="#ctx0" brushRef="#br0" timeOffset="4">12004 14309 10 0,'0'0'0'0,"53"-21"0"0,-8 21 0 0,20 10 0 0,0-10 0 0,33 0 1 0,22-10-1 0,10-1 0 0,11 0-1 0,21-11 2 0,2 11-1 0,-12 11 0 0,11-12-2 0,0 12 1 0,1 0 0 0,10 12 0 0,21-12-1 0,0 11 0 0,24-11 1 0,64 11 0 0,-66-11 1 0,-32 0 0 0,-142 0 0 0</inkml:trace>
  <inkml:trace contextRef="#ctx0" brushRef="#br0" timeOffset="5">17527 14331 0 0,'0'0'0'0,"66"0"0"0,-24 0 0 0,3 0 0 0,-13 0 1 0,-10 11-1 0,-11 0-1 0,-11-11 1 0</inkml:trace>
</inkml:ink>
</file>

<file path=ppt/ink/ink8.xml><?xml version="1.0" encoding="utf-8"?>
<inkml:ink xmlns:inkml="http://www.w3.org/2003/InkML">
  <inkml:definitions>
    <inkml:context xml:id="ctx0">
      <inkml:inkSource xml:id="inkSrc0">
        <inkml:traceFormat>
          <inkml:channel name="X" type="integer" min="-10000" max="10000" units="dev"/>
          <inkml:channel name="Y" type="integer" min="-10000" max="10000" units="dev"/>
          <inkml:channel name="F" type="integer" max="255" units="dev"/>
          <inkml:channel name="T" type="integer" units="dev"/>
        </inkml:traceFormat>
        <inkml:channelProperties>
          <inkml:channelProperty channel="X" name="resolution" value="1" units="1/dev"/>
          <inkml:channelProperty channel="Y" name="resolution" value="1" units="1/dev"/>
          <inkml:channelProperty channel="F" name="resolution" value="1" units="1/dev"/>
          <inkml:channelProperty channel="T" name="resolution" value="0" units="1/dev"/>
        </inkml:channelProperties>
      </inkml:inkSource>
      <inkml:timestamp xml:id="ts0" timeString="2023-03-16T04:03:26.811"/>
    </inkml:context>
    <inkml:brush xml:id="br0">
      <inkml:brushProperty name="width" value="0.05292" units="cm"/>
      <inkml:brushProperty name="height" value="0.05292" units="cm"/>
      <inkml:brushProperty name="color" value="#FF0000"/>
      <inkml:brushProperty name="antiAliased" value="0"/>
    </inkml:brush>
  </inkml:definitions>
  <inkml:trace contextRef="#ctx0" brushRef="#br0">15440 6209 16 0,'11'-33'0'0,"21"11"1"0,11 11 0 0,12 2-2 0,20 9 2 0,23-23 0 0,22 12 2 0,10-22 3 0,23 12 2 0,-11-12-1 0,21 11 1 0,-22 0-2 0,11 12-3 0,-11-1 0 0,1 0-1 0,-1 0-1 0,1 11 1 0,-1 0-1 0,22 0-2 0,-11 0 1 0,21 0 1 0,13 11 0 0,9 0-1 0,-9 0-1 0,9-1 2 0,0 1-1 0,-9 0 0 0,9 0 0 0,2 0 1 0,-14 0-1 0,13 0 0 0,-11 0-2 0,33 10 3 0,-45-10-1 0,-20 0 0 0,0 0-1 0,-23 11 2 0,-10-22-1 0,-22 12 0 0,-11-3 0 0,-22-9 0 0,-12 0 0 0,2 0 0 0,-11 0 0 0,0 0 0 0,-2 0 1 0,-9 0-1 0,-10 0 0 0,-14 0 0 0,3 0 0 0,-12 0 1 0,0 0 0 0,0-9 0 0,0 9-1 0,11 0 0 0,-11 0 0 0,0 0 0 0,10 0 0 0,-10 0 0 0,0 0 0 0,0 0 0 0,0 0-1 0,-21 0-10 0,-23 20-18 0,-21 13 11 0,32-11 3 0</inkml:trace>
  <inkml:trace contextRef="#ctx0" brushRef="#br0" timeOffset="1">11754 8818 16 0,'43'-11'2'0,"11"0"-2"0,-11 11 0 0,1 11-1 0,22-11 1 0,20 11 0 0,89-33 0 0,10-10 0 0,43-1 0 0,10-10 0 0,13 32 0 0,-24-11 0 0,-19 22 0 0,184 44 0 0,-186-12 0 0,11-21 1 0,23 11-1 0,-12-22 0 0,-1 12 0 0,-31-12 0 0,-32 0 0 0,-33-12-1 0,-45 1 1 0,-31 0 1 0,-22 0 1 0,-33 0 3 0,0 2-1 0,0-3-2 0,-11 1-2 0,11 11 0 0,0 0-2 0,0 11-5 0,-12 21 2 0,-21 1-12 0</inkml:trace>
  <inkml:trace contextRef="#ctx0" brushRef="#br0" timeOffset="2">7023 12135 5 0,'0'0'3'0,"12"-22"4"0,-2 22-7 0,0 22 0 0,13-1-1 0,-1 23 1 0,-11-1 0 0,-1 12 1 0,-10 21 6 0,-10-1 1 0,-13 2-3 0,2 10-3 0,-1-11-2 0,0 0 0 0,22-32 1 0,0-23 2 0,12 12 0 0,8-22 0 0,25 0 1 0,-13 0-1 0,23-11-3 0,-1-11 0 0,1-11 0 0,10 0-1 0,-11 1 0 0,-10 10-1 0,-2 0 0 0,-19 0-1 0,-13 11-3 0,2 0-1 0,-24 0-12 0,12 11 9 0,-10-22 7 0,-1 0 3 0</inkml:trace>
  <inkml:trace contextRef="#ctx0" brushRef="#br0" timeOffset="3">7599 12548 1 0,'12'-44'1'0,"-12"23"5"0,11-1 2 0,0 10 0 0,-11 2-2 0,0 10-1 0,0 0 0 0,0 22 3 0,11 10-1 0,-1 12-4 0,0-2-2 0,-10-8-2 0,12-1 0 0,-1-1 1 0,0-21-1 0,-11 11 1 0,11-11-1 0,-11-11 0 0,0 11-11 0,0-11-12 0,0-11 8 0,0-22 14 0,0 11 2 0</inkml:trace>
  <inkml:trace contextRef="#ctx0" brushRef="#br0" timeOffset="4">7698 12298 19 0,'-22'-33'36'0,"10"22"-22"0,12 11-16 0,0 0-2 0,34-11-5 0,-23 11-11 0,11 11 4 0,-12 11 6 0,1 0 4 0,11 21 6 0,-12-21-2 0</inkml:trace>
  <inkml:trace contextRef="#ctx0" brushRef="#br0" timeOffset="5">7861 12472 1 0,'0'0'0'0,"-12"-33"1"0,12 12 1 0,0 9 0 0,0 2 1 0,12-2 0 0,-1 12 0 0,-1 0-1 0,2 34 1 0,-2 9-1 0,0 10-1 0,-10-8-1 0,12 9-1 0,-12-21 0 0,11-1 1 0,-11-21 0 0,0 0 1 0,0-11 0 0,10 0 0 0,-10 0 1 0,12-33 0 0,-1-10 0 0,10-11-1 0,-10 10 1 0,11-10-1 0,11 10 0 0,-13 12 0 0,3 10-1 0,-1 11 0 0,-11 11 0 0,-11 11 3 0,11 21 4 0,-11 1-2 0,0 21-3 0,0-10-1 0,0-2 0 0,21 3-2 0,-10-23 0 0,0 10 0 0,11-32 1 0,-11 11-2 0,11-11-9 0,-12 0-12 0,12-22 9 0,-11 1 12 0,22-23 2 0</inkml:trace>
  <inkml:trace contextRef="#ctx0" brushRef="#br0" timeOffset="6">8339 12472 4 0,'-11'0'10'0,"-10"0"6"0,-1 11-14 0,22 20 0 0,0-8-2 0,22-1 0 0,-1 10-1 0,1 1-1 0,11-11 2 0,9-1 1 0,-9-21 0 0,12 11 0 0,-2-22 0 0,-11-10 1 0,1-1 0 0,-22-23 0 0,0 14 0 0,-11-24-1 0,-11 11 1 0,-11 13-1 0,0-3-2 0,1 13-2 0,-1 11-6 0,22 10-8 0,-12 0 2 0,12 0 14 0,23 10 0 0</inkml:trace>
  <inkml:trace contextRef="#ctx0" brushRef="#br0" timeOffset="7">8796 12353 3 0,'0'0'2'0,"-11"-12"10"0,-1 12-11 0,12 0-1 0,23 22 1 0,-1 11 0 0,10 10 0 0,1-10 1 0,0 9 2 0,-1-8-1 0,1-12 0 0,-11 10 0 0,-11-10-3 0,-1-11 1 0,0 0-1 0,2-11-2 0,-12 11-10 0,11-22-3 0,-11-11 8 0,11-11 6 0,-11-10 1 0</inkml:trace>
  <inkml:trace contextRef="#ctx0" brushRef="#br0" timeOffset="8">9079 12363 3 0,'0'0'3'0,"-11"0"13"0,0 11-7 0,-12 11 1 0,-8 10-3 0,9 12-3 0,-23-2-1 0,13-8-1 0,-1-3-1 0,12-8-2 0,10-12 0 0,11 11-7 0,0-11-28 0,11 10 24 0,0-21 12 0</inkml:trace>
  <inkml:trace contextRef="#ctx0" brushRef="#br0" timeOffset="9">9970 12439 19 0,'0'0'0'0,"0"-11"29"0,-10 1-20 0,31-2-8 0,23-10 5 0,9 12 6 0,12-23-5 0,12 1-1 0,0-12 3 0,20 11 1 0,1-21-4 0,11 11-3 0,-11-1-1 0,11-10-4 0,-33 21-28 0,-11-10-34 0,-22-1 41 0</inkml:trace>
  <inkml:trace contextRef="#ctx0" brushRef="#br0" timeOffset="10">11383 11721 7 0,'0'-10'2'0,"0"-23"5"0,12 11 1 0,-12 10-1 0,11 2 1 0,-1 10-5 0,1 0 2 0,0 33 4 0,-11 11-2 0,0 10-5 0,10-12-1 0,-10 14-1 0,12-24-1 0,-12 1 1 0,11-11-5 0,-11-11-14 0,0-1-10 0,0-10 23 0,10 0 0 0</inkml:trace>
  <inkml:trace contextRef="#ctx0" brushRef="#br0" timeOffset="11">11471 11656 72 0,'0'-22'19'0,"-11"-10"-8"0,11 32-32 0,0 0-7 0,11 0 15 0,11 0-6 0,10 11 5 0,-11-11 14 0,2 11 0 0,-1-1 0 0,-12-10-7 0</inkml:trace>
  <inkml:trace contextRef="#ctx0" brushRef="#br0" timeOffset="12">11754 11363 10 0,'-22'-33'20'0,"-11"-11"-1"0,22 23-17 0,0-1 1 0,11 11 0 0,11 11-1 0,0 0-2 0,-11 11 2 0,10 22 1 0,13 21-1 0,-12 0-2 0,0 22 0 0,9 12 0 0,-8-2 0 0,-1 1 0 0,11 11 0 0,-12-11 0 0,12-11-1 0,-11 0 1 0,11-10-1 0,-12-23-1 0,13-10-1 0,-13-10-3 0,1-14-7 0,-11 2-2 0,0-11 1 0,11-20 9 0,-11-36 4 0,0 45-4 0</inkml:trace>
  <inkml:trace contextRef="#ctx0" brushRef="#br0" timeOffset="13">11938 11732 51 0,'0'-11'20'0,"-21"-10"0"0,10 32-27 0,11-1-2 0,-12 1 4 0,12 11-2 0,0 0-11 0,-21 9 8 0,10-8 8 0,-10 10-1 0,9-11-12 0,12 10 6 0,12-21 9 0,-12-11-6 0</inkml:trace>
  <inkml:trace contextRef="#ctx0" brushRef="#br0" timeOffset="14">12178 11537 8 0,'-11'-23'4'0,"-1"23"-2"0,2 0-2 0,-1 0 4 0,11 12 7 0,-12 20 0 0,2 12-3 0,0-12 0 0,10 1-2 0,10 0-2 0,12-12-1 0,-1-10-1 0,13-1 0 0,-3-20 0 0,3-1-1 0,-2-21 0 0,-11-1-1 0,12-10 0 0,-21 9 0 0,-12 3 1 0,11-3-1 0,-22 24 0 0,-1 10-1 0,2 0 2 0,-13 22-2 0,13 0 1 0,-1 9 0 0,11 3 0 0,21-13 0 0,2-11 0 0,10 13 0 0,-1-23 0 0,11 0 1 0,-21 0-2 0,11-11 2 0,-11-11-1 0,-11 1 2 0,-1-1-2 0,-10-21 2 0,-10 9-1 0,-13-9 0 0,2 21-2 0,-1 12 0 0,-10-1-3 0,21 11-7 0,-11 11-16 0,22 10 0 0,-11 12 21 0,32-12 5 0,-9-9-5 0</inkml:trace>
  <inkml:trace contextRef="#ctx0" brushRef="#br0" timeOffset="15">12623 11384 6 0,'-10'0'1'0,"-2"0"1"0,-21 0 3 0,33 22 3 0,0 0 1 0,12-1-5 0,-1 1 0 0,11 0 1 0,-12-1-3 0,0 2 0 0,2-12-2 0,-1-11 2 0,-11 0 2 0,0 0 0 0,10-11 1 0,-10 0-3 0,12-22 0 0,-12 0-1 0,0-9-1 0,10 8 0 0,2 3 0 0,-2-3-1 0,1 23 1 0,0 0 0 0,-11 11 0 0,0 22 1 0,0 0 2 0,0 10-3 0,11 13 0 0,-1-24 0 0,2 11-3 0,20-10-5 0,-21-11-12 0,22-1-3 0,-11-10 13 0,-2 0 9 0,-8-10-5 0</inkml:trace>
  <inkml:trace contextRef="#ctx0" brushRef="#br0" timeOffset="16">12961 11004 10 0,'0'-22'3'0,"-22"-21"15"0,11 21-14 0,-1 22-4 0,12 11-1 0,-10 0 0 0,10 43 1 0,0 0-1 0,10 22 1 0,2 11 1 0,9 11 1 0,11 0 0 0,1 10 0 0,0 12-3 0,-1-12 2 0,-9-20-1 0,-1-1-1 0,-2 33 1 0,-8-88-1 0,-12-10-1 0,0-22-5 0,0 0-7 0,0-22 6 0,-12-32 2 0</inkml:trace>
  <inkml:trace contextRef="#ctx0" brushRef="#br0" timeOffset="17">13124 11373 64 0,'-22'-10'28'0,"-22"20"-34"0,0 35-21 0,1 30-9 0,21-20 30 0,12-12 4 0,-1-10 1 0,11-1 3 0,0-21-1 0,11 0-3 0,11-11-6 0,21 0 1 0</inkml:trace>
  <inkml:trace contextRef="#ctx0" brushRef="#br0" timeOffset="18">13352 11243 57 0,'0'0'19'0,"-23"-11"-15"0,13 55-22 0,0-1 1 0,10-9 6 0,0 8 0 0,10-9 2 0,-10-12 6 0,10 1 2 0,13-10-3 0,10-2 4 0,-24-10-6 0</inkml:trace>
  <inkml:trace contextRef="#ctx0" brushRef="#br0" timeOffset="19">13460 11123 56 0,'-10'-10'21'0,"-23"-23"-5"0,10 44-37 0,14 0-21 0,18 0 20 0,3 10 14 0</inkml:trace>
  <inkml:trace contextRef="#ctx0" brushRef="#br0" timeOffset="20">13700 11156 7 0,'-11'-11'6'0,"-11"11"6"0,0 11-6 0,1 22-2 0,-1 10-4 0,0 1 0 0,11 10 0 0,11-21 0 0,11-12-1 0,11 1 2 0,11-10-1 0,-13-12 0 0,14-12 0 0,-1-10 1 0,-13 1-1 0,3-12 0 0,-13 0 1 0,-10 1-1 0,0 10 0 0,0 11 0 0,0 11 0 0,0 0 0 0,-10 11 0 0,10 32 0 0,0 12 1 0,0 10-1 0,10 0 0 0,13 12 0 0,-13-1-1 0,2 0 1 0,-2-11 2 0,-10-11 1 0,0 1 2 0,-10-1 2 0,-23-11 3 0,-12 1 0 0,-20-11 0 0,1-12 0 0,-12-10-3 0,-1-11-4 0,11-32-3 0,13-1-24 0,9-21-38 0,11-1 44 0</inkml:trace>
  <inkml:trace contextRef="#ctx0" brushRef="#br0" timeOffset="21">26563 18767 255 0,'0'0'0'0,"-44"0"0"0,34 0 0 0,-23 0 0 0,0 0 0 0,1 0 0 0,10 0 0 0,11 0 0 0,-1 0 0 0,2 0 0 0,0 0 0 0,-1 0 0 0,0 0 0 0,0 0 0 0,-11-21 0 0,11-12 0 0</inkml:trace>
  <inkml:trace contextRef="#ctx0" brushRef="#br0" timeOffset="22">15712 10525 10 0,'-11'-21'4'0,"-1"10"-4"0,12 11-2 0,0-10 1 0,0-13 2 0,0 1 1 0,0 2 4 0,0 8 5 0,12 12-1 0,-12-11-7 0,11 11-2 0,-11 11-1 0,9 10 0 0,-9 23 1 0,0 10-1 0,12-10 0 0,-1-12 0 0,-1-10 0 0,2-11 2 0,-1-11-1 0,-11 0 2 0,21-11-1 0,-10-21-1 0,11 10 0 0,-11-22-1 0,0 12 0 0,0 10 0 0,-11 0 0 0,0 22 0 0,0-11-2 0,0 11 0 0,0 0-2 0,0 11 1 0,0 11 1 0,0 0 1 0,10-1 0 0,12-10 0 0,0 0 2 0,-1 0-1 0,-9-11 0 0,9-11 2 0,-10 0 1 0,-11-10 1 0,11 0-1 0,-11-24 1 0,-11 13-1 0,11-12-1 0,0 12-2 0,0 10-1 0,0 11-2 0,0 0-13 0,0 22-4 0,0 0 9 0,11 11 9 0,-11 10 1 0,0-21-7 0</inkml:trace>
  <inkml:trace contextRef="#ctx0" brushRef="#br0" timeOffset="23">16125 10036 14 0,'-11'-11'8'0,"11"0"-3"0,0 22-6 0,11-11 1 0,10 33 0 0,-21 10 1 0,11 12 1 0,-1 10 0 0,-10 0-1 0,12 0 0 0,-1 2-2 0,-1-25 0 0,-10 2-2 0,12-12-3 0,-12-10-2 0,11-11 2 0,10-11 6 0,-10-22-1 0,-1 22-6 0</inkml:trace>
  <inkml:trace contextRef="#ctx0" brushRef="#br0" timeOffset="24">16429 10330 10 0,'0'-11'3'0,"-12"0"-3"0,12 0 0 0,0 0 0 0,0 11 2 0,0 0 6 0,-10 33-3 0,-12 10-3 0,12 1-2 0,10-1 0 0,-11-9 0 0,11-13 0 0,11 0 0 0,11-10-1 0,-12-11 1 0,12-11 0 0,11-10 0 0,-12-12 0 0,1 11 0 0,0-21-1 0,-11 10 1 0,11-10 0 0,-22 21 0 0,0 0 2 0,-12 22-2 0,2 11 0 0,-1 11 1 0,-1 10-1 0,2 23-1 0,10-12 1 0,10-9 0 0,13-3 0 0,-1-9-1 0,-2 0 1 0,3-11-2 0,10-11-3 0,-12-11-3 0,0-11 2 0,2 0 5 0,-13-9 1 0,-10-14 0 0,0 25-7 0</inkml:trace>
  <inkml:trace contextRef="#ctx0" brushRef="#br0" timeOffset="25">16678 10308 8 0,'0'0'-1'0,"-21"-22"1"0,21 11 1 0,0 11-1 0,0 0 0 0,11 0 0 0,-1 11 2 0,13 11 2 0,-13 0 0 0,13 10-2 0,-14-10-1 0,14 12 0 0,-13-25 0 0,-10 13 0 0,12-11 1 0,-12-11 1 0,0 0 6 0,-12-11-6 0,12-11 0 0,0-21-2 0,0 10-1 0,12-10-1 0,-1 10 0 0,11 1-1 0,-12 32 2 0,12-11-1 0,-12 22 2 0,2 10 1 0,9 1 2 0,1 11 0 0,-12-12-1 0,23 1 1 0,-10 0-2 0,-2 0-1 0,0-10 0 0,-9-3-1 0,-1 2 0 0,-11 0-4 0,10-11-11 0,-10 0-7 0,0 0 10 0,-10 0 10 0,10 0-5 0</inkml:trace>
  <inkml:trace contextRef="#ctx0" brushRef="#br0" timeOffset="26">17277 10177 8 0,'0'0'0'0,"0"-10"3"0,0 10-2 0,11 0 1 0,-11 0-1 0,11 0-1 0,-11 21 1 0,10 23 1 0,-10-12 1 0,0 12-1 0,0-22 1 0,0 10-1 0,12-10 0 0,-12-11 1 0,0-11 0 0,0 0 1 0,11 0 3 0,-11-11 0 0,0-11-3 0,10-10-4 0,12-12 1 0,0 1-2 0,-11-1 0 0,11 22 0 0,-12 12 1 0,-10 10 0 0,0 0 0 0,0 0 0 0,0 21 1 0,10 1 0 0,2 11 0 0,-1-12-1 0,-1 1 1 0,2 11 0 0,-1-12 0 0,-11-10 0 0,0 11-1 0,0-11-2 0,0-11-18 0,0 11-11 0,10-22 21 0</inkml:trace>
  <inkml:trace contextRef="#ctx0" brushRef="#br0" timeOffset="27">17712 10210 7 0,'0'-11'0'0,"0"-11"0"0,0 12 0 0,0-1 2 0,0 0 1 0,0 0 2 0,0 11 3 0,0 0-1 0,0 11 0 0,-12 21-2 0,12 1-2 0,-10 0-1 0,10-12-1 0,0 12 1 0,10-22 3 0,24 0 1 0,-13 0 1 0,12-11-3 0,-1-11 1 0,1 0-3 0,-11-11 0 0,0 0 0 0,-11 1 0 0,-1-23 0 0,-20 12-1 0,-13-1 0 0,-19 0-1 0,-2 22-1 0,-10 11 1 0,-1 22 0 0,23 11-1 0,9 10-5 0,13 1-8 0,20-12-6 0,24 1-4 0,20-22 9 0,11 0 11 0,22-11 4 0,-32-11-6 0</inkml:trace>
  <inkml:trace contextRef="#ctx0" brushRef="#br0" timeOffset="28">18125 10330 6 0,'-10'0'1'0,"-12"-11"-1"0,0 0 0 0,11-11 0 0,-1 11 0 0,2 0 0 0,10 1 0 0,0-12 0 0,0 0 0 0,10 0 0 0,2 1 0 0,-1 10 1 0,-11-11-1 0,10 11 5 0,-10 11 2 0,0 11 1 0,12 22-5 0,-1 10-2 0,0 11-1 0,-1 1 0 0,1 10 0 0,-1 0 1 0,-10 0-1 0,0 2 0 0,0-2 0 0,0-12 0 0,-10-10-1 0,10-9 1 0,0-24-2 0,-11-10-5 0,11-21-6 0,0-23 10 0,-10-21 3 0,10 55-7 0</inkml:trace>
  <inkml:trace contextRef="#ctx0" brushRef="#br0" timeOffset="29">17973 10199 8 0,'-11'-11'0'0,"-1"-21"5"0,12-1-2 0,0 11-1 0,33 1 1 0,12 10 6 0,-2-11 5 0,1 22 2 0,10 11-4 0,-22 0-5 0,0 10-3 0,-20 1-1 0,-1 11 1 0,-11-1 0 0,-11 1 0 0,-22 0-2 0,1-1-1 0,-2-10 0 0,-8-11-1 0,19-11-1 0,2 0-6 0,-1 0-16 0,22-11-6 0,0 0 0 0,10-11 24 0,13 1 4 0,10 10 1 0,-22 0-7 0</inkml:trace>
  <inkml:trace contextRef="#ctx0" brushRef="#br0" timeOffset="30">18441 9949 34 0,'-22'-12'21'0,"11"12"-19"0,11-10-1 0,11 10 1 0,-1 0 1 0,2 0 2 0,-1 22 5 0,-2 22 7 0,3-1-5 0,-24 22-7 0,3-10-4 0,9-1-3 0,-11-10-14 0,11-23-28 0,20-10 0 0,-8-11 37 0</inkml:trace>
  <inkml:trace contextRef="#ctx0" brushRef="#br0" timeOffset="31">19822 9872 8 0,'0'0'0'0,"0"-10"1"0,-11 10 3 0,11 33-1 0,0 9 1 0,0 3-2 0,0 9 2 0,0-21-1 0,0-22-2 0,0 54 8 0,11-22-7 0,-11-21-1 0,-11 0-1 0,11 10-5 0,-12-10-8 0,12-11-2 0,0 0 13 0,0-22-5 0</inkml:trace>
  <inkml:trace contextRef="#ctx0" brushRef="#br0" timeOffset="32">20061 9895 14 0,'-12'-33'17'0,"2"22"-17"0,10 1-1 0,10-2 0 0,-10 2 1 0,12-2 0 0,-12 2 3 0,-12 10 5 0,2 0 1 0,-1 22-5 0,-11 0-2 0,0 21-2 0,12-11 0 0,-1-11 0 0,11-9-1 0,21-12-1 0,1 11 1 0,0-22 1 0,11-11 0 0,-22 1 0 0,21 10 0 0,-22-22 0 0,2 12 1 0,-12 9-1 0,0-10 1 0,11 12-1 0,-11-1 0 0,0 22 1 0,0 11 0 0,0 10 1 0,0 12 1 0,0-2-1 0,0 3-1 0,0-13 1 0,0 1-2 0,0-11 1 0,0-1-1 0,0-10 1 0,-11 0-1 0,11 11-1 0,-12-11-6 0,12-11-10 0,-10 11-7 0,20-22 14 0,13-11 9 0,-23 11-6 0</inkml:trace>
  <inkml:trace contextRef="#ctx0" brushRef="#br0" timeOffset="33">20289 9797 16 0,'0'0'0'0,"-12"-21"9"0,2 21-10 0,10 0-2 0,22-12 1 0,11 1 1 0,-11 0 2 0,-12 1 3 0,1 10 6 0,-1 0-2 0,2 0-3 0,-1 32-2 0,-11 11-3 0,-11 1 1 0,-1 0-1 0,2-23 1 0,-11 12 2 0,10 0 0 0,0-22 1 0,-1-2-1 0,2 3-1 0,10-1-2 0,0-11 0 0,22-11 0 0,-11-1 0 0,21 3-1 0,-10-13-4 0,-11 11-4 0,21 0-5 0,-22 11 0 0,2 0 1 0,-12 0 10 0,0 11-4 0</inkml:trace>
  <inkml:trace contextRef="#ctx0" brushRef="#br0" timeOffset="34">20604 10123 28 0,'0'-11'17'0,"-21"0"-12"0,21 11-5 0,0 0-2 0,10 0-5 0,1 11-15 0,0-11 10 0,-11 11 11 0,0-11-5 0</inkml:trace>
  <inkml:trace contextRef="#ctx0" brushRef="#br0" timeOffset="35">20833 9655 27 0,'-12'-9'9'0,"2"9"1"0,10 0-10 0,0 9-1 0,0 24 0 0,22-10-1 0,-22 19 0 0,0-9 1 0,0 10 1 0,-12-10 0 0,12 0 1 0,0-12-2 0,0 12-2 0,0-22-12 0,0 11 2 0,12-11 11 0,-12-2-4 0</inkml:trace>
  <inkml:trace contextRef="#ctx0" brushRef="#br0" timeOffset="36">21104 9558 15 0,'0'0'0'0,"0"-11"12"0,0 11-14 0,0 32 0 0,-10 1 0 0,10 21 1 0,-11 1-1 0,-11 0 2 0,-1-2 3 0,14 2 1 0,-2-12-2 0,11-10-1 0,11-22 0 0,21 0 1 0,-10-22 0 0,21-11-1 0,-10 0 0 0,-11-10-1 0,-1-1 2 0,-10 12-1 0,-11-13 1 0,-21 3 0 0,-12 19-1 0,0 1 0 0,1 22-1 0,-1 11-2 0,1-1-3 0,21 13-9 0,11-3 0 0,20 3 12 0,-8-24-5 0</inkml:trace>
  <inkml:trace contextRef="#ctx0" brushRef="#br0" timeOffset="37">21398 9558 13 0,'0'-11'6'0,"33"-11"-4"0,-1 11 0 0,12-11-1 0,-2 12 0 0,3-1-1 0,-24 11 1 0,-9 11 2 0,-12-1 5 0,-22 23-3 0,-11 0-4 0,-10 10-1 0,-2 2 0 0,-8-3 1 0,20 2 1 0,1-12-1 0,10 1 0 0,22-1-1 0,10-10 0 0,23-1 1 0,-1-9-1 0,12-12 1 0,-11-12 0 0,0 2 2 0,-13-11 0 0,-8-1-1 0,-12-11 1 0,-21 0-2 0,-12-9-1 0,0-3 1 0,1 2 0 0,9 10-1 0,13 1-2 0,10 21-6 0,0 11-17 0,22 0 3 0,-1 0 14 0</inkml:trace>
  <inkml:trace contextRef="#ctx0" brushRef="#br0" timeOffset="38">21800 9884 62 0,'-21'-22'43'0,"-1"11"-31"0,10 11-6 0,12 0-7 0,23 0-2 0,-1 0-26 0,-12 0-4 0,-10 11 3 0,10-11 11 0,-10 10 11 0</inkml:trace>
  <inkml:trace contextRef="#ctx0" brushRef="#br0" timeOffset="39">22072 9438 17 0,'0'-11'12'0,"-11"-11"3"0,11 22-6 0,0 0-8 0,11 0-2 0,0 22 2 0,11 11 0 0,-22-1 1 0,11 12 6 0,-11-12-1 0,-11 12-2 0,11-1-2 0,0-10-3 0,0 11 0 0,0-23-1 0,0 2-4 0,0-2-8 0,11-11-11 0,-1-10 2 0,12-10 13 0,-12-23 3 0</inkml:trace>
  <inkml:trace contextRef="#ctx0" brushRef="#br0" timeOffset="40">22355 9318 23 0,'0'-10'9'0,"-12"10"3"0,12 0-12 0,12 32 1 0,-12 12-1 0,11 21 0 0,-1-11 0 0,-10-10 1 0,0-1-1 0,0-10 2 0,0-10-3 0,0-3-13 0,12 2-10 0,-1-22 15 0</inkml:trace>
  <inkml:trace contextRef="#ctx0" brushRef="#br0" timeOffset="41">22235 9797 58 0,'0'0'0'0,"-21"-33"48"0,-2 33-29 0,13-11-1 0,10 11-18 0,22-11 0 0,10 1-1 0,-11-1-3 0,2 11-9 0,-12 0-30 0,0 0-22 0,-1 11 48 0</inkml:trace>
  <inkml:trace contextRef="#ctx0" brushRef="#br0" timeOffset="42">22834 9732 25 0,'-12'-11'37'0,"12"11"-25"0,-10 11-2 0,10 10-6 0,10 12-4 0,-10 10-1 0,-10-10-3 0,-1-11-7 0,-11 10-7 0,0-11-7 0,12-9 4 0,10-1 13 0</inkml:trace>
  <inkml:trace contextRef="#ctx0" brushRef="#br0" timeOffset="43">19539 10928 7 0,'0'0'0'0,"11"-22"4"0,-11 11 1 0,21-12-1 0,1 13-1 0,11-11 0 0,0 10-2 0,9 0-1 0,-19 11 0 0,-2 11 0 0,-21 11 1 0,0 10 2 0,-21 23-1 0,-23 10 0 0,-10 0 0 0,-1-11 4 0,0-10 3 0,24-12 2 0,20-10-6 0,0-11-5 0,33-11-1 0,9-11-1 0,14 0-1 0,9-10 0 0,-10-12-3 0,-2 22-6 0,-9-11-2 0,-1 12-4 0,1-12 15 0,-33 22-3 0</inkml:trace>
  <inkml:trace contextRef="#ctx0" brushRef="#br0" timeOffset="44">19984 10872 34 0,'0'0'0'0,"0"-31"11"0,0 31-17 0,12 11 2 0,-2-1 0 0,-10 0 2 0,0 13 2 0,-22 10 5 0,-10-1 2 0,-1 1 3 0,23-22-4 0,-2 0-4 0,12-11-3 0,0 0-1 0,32 0 1 0,-9-22 0 0,21 11 1 0,21 0-1 0,-12 11 1 0,-8 0-2 0,-25 11 1 0,3 11 0 0,-23 0 1 0,-11 10 3 0,-21-10 0 0,-1 0 1 0,0-1 0 0,-11 1-3 0,12-11 0 0,11 0-4 0,-1-11-12 0,0-11-20 0,11-11 29 0,-1 22 0 0</inkml:trace>
  <inkml:trace contextRef="#ctx0" brushRef="#br0" timeOffset="45">19996 10862 43 0,'0'-10'24'0,"0"-1"-25"0,32-11 1 0,22 0-1 0,1 1-1 0,-13 10-8 0,3 0-7 0,-24 11 6 0,-9 0-3 0,-12 11 10 0,0 0-3 0</inkml:trace>
  <inkml:trace contextRef="#ctx0" brushRef="#br0" timeOffset="46">20452 10786 11 0,'0'0'3'0,"-12"0"2"0,12 11-4 0,0 22-1 0,0-1 0 0,-10 1 0 0,0-11 0 0,-12 10 2 0,-1 1 7 0,13-22 0 0,-1-11-5 0,11 0-5 0,21-11-1 0,13 0 1 0,-3-11-1 0,14 1 0 0,-13 10 1 0,11 0 0 0,-20 11 1 0,-2 0-1 0,0 33 0 0,-21-23 1 0,-10 23 2 0,-22 0 2 0,-1-1 2 0,11-10 0 0,-11 0-3 0,12 0-2 0,-1-12-3 0,0 1-14 0,1-11-11 0,-1 0 18 0</inkml:trace>
  <inkml:trace contextRef="#ctx0" brushRef="#br0" timeOffset="47">20354 10852 49 0,'-10'-22'20'0,"31"22"-23"0,12-23 2 0,9 13-3 0,13-1-11 0,-22 1-9 0,-11 10 11 0,-12 10 11 0,-10 1 2 0,0-1-7 0</inkml:trace>
  <inkml:trace contextRef="#ctx0" brushRef="#br0" timeOffset="48">20670 11167 80 0,'0'0'0'0,"-22"-22"42"0,22 22-51 0,22 0-13 0,10-11-37 0,1 11 33 0,-12-11 20 0</inkml:trace>
  <inkml:trace contextRef="#ctx0" brushRef="#br0" timeOffset="49">20941 10742 12 0,'0'0'4'0,"0"-21"-4"0,22 11 0 0,21-13-1 0,1 12 1 0,-11 1 2 0,10-1-1 0,-33 22 0 0,2-1 2 0,-12 12 0 0,-22 33-1 0,-21-12-2 0,-2 12 1 0,-8-1 2 0,9-11 3 0,12 1 1 0,21-22-2 0,-1-1-3 0,35-10-1 0,9 0 1 0,0-11-1 0,24-11-1 0,-14 0 0 0,3-10-2 0,-13-1-12 0,-11 11-12 0,2 0 19 0,-23 0 1 0</inkml:trace>
  <inkml:trace contextRef="#ctx0" brushRef="#br0" timeOffset="50">21387 10581 23 0,'0'0'7'0,"-11"-12"-3"0,22 24-9 0,0-12 1 0,-11 10 4 0,0 0 4 0,-22 1 7 0,0 0 3 0,12 0-5 0,-1 1-8 0,11-12-3 0,21 0 0 0,1 0 0 0,0-12 1 0,11 12 0 0,-1 0 0 0,1 0 2 0,-22 12-2 0,-1-2 2 0,-10 11-1 0,12 13 1 0,-24-3-1 0,12-8 2 0,-21 9 0 0,9-10 0 0,2 0-1 0,-12-11 0 0,12-1-1 0,-1-10-8 0,-1 10-17 0,2-20 0 0,-1 0 24 0,11 10-5 0</inkml:trace>
  <inkml:trace contextRef="#ctx0" brushRef="#br0" timeOffset="51">21333 10569 38 0,'0'-11'13'0,"0"0"-5"0,0 0-9 0,33 0 0 0,10-10-1 0,0 10-1 0,1 1-3 0,-11 10-1 0,-13 0-1 0,3 0-9 0,-13 21 9 0,2-11 2 0</inkml:trace>
  <inkml:trace contextRef="#ctx0" brushRef="#br0" timeOffset="52">21757 10569 15 0,'-12'-11'21'0,"2"11"-17"0,10 0-2 0,0 11-2 0,0 11-1 0,-11-1 1 0,11-10 1 0,-10 12 0 0,-1-23 6 0,11 10-4 0,0-10-3 0,21-10 0 0,12-2-2 0,0 1 0 0,-1 0 0 0,1 0 1 0,-11 11-2 0,-1 11 1 0,-10 0 0 0,0 12 3 0,-11 8-1 0,0-9 3 0,0 11 1 0,-22 0 2 0,12-12 0 0,-1-10 0 0,-11 11-2 0,11-11-2 0,0-11-2 0,-12 0-16 0,13 0-19 0,0-11 21 0,-12-11 8 0</inkml:trace>
  <inkml:trace contextRef="#ctx0" brushRef="#br0" timeOffset="53">21757 10569 20 0,'11'-22'13'0,"11"22"-9"0,10-11 2 0,11-11-5 0,12 12-1 0,-22-1-5 0,-1 11-11 0,-10 0 2 0,-1 0 11 0,2 21 3 0,-23-21-6 0</inkml:trace>
  <inkml:trace contextRef="#ctx0" brushRef="#br0" timeOffset="54">22126 10884 38 0,'0'0'16'0,"-21"-12"0"0,9 12-12 0,12-10-4 0,23 0-3 0,-1-1-8 0,-2 0-13 0,3 0-1 0,-23 11 19 0,10 0 1 0</inkml:trace>
  <inkml:trace contextRef="#ctx0" brushRef="#br0" timeOffset="55">22572 10483 7 0,'0'0'0'0,"-21"-12"4"0,9 12 5 0,2 0 2 0,-13 12-4 0,3 19-1 0,-13 24 1 0,21-1 1 0,2-10-1 0,20-12-2 0,2 1 0 0,9-23 0 0,11 2-1 0,13-12 0 0,-2-12-1 0,0-19-1 0,-20 8-1 0,-2-9 2 0,-21-1-1 0,0-9 0 0,-12-3 0 0,-20 13-2 0,11-1 1 0,9 22-4 0,-20 0-5 0,22 11-8 0,-13 11-1 0,13 12 3 0,-13-2 1 0,23 22-2 0,0-9 4 0,12-3 10 0,32 3 0 0,-34-34-5 0</inkml:trace>
  <inkml:trace contextRef="#ctx0" brushRef="#br0" timeOffset="56">22887 10786 39 0,'-10'-21'23'0,"-1"21"-23"0,11-11-3 0,11 11-8 0,11 0-12 0,-11 0 4 0,-2 0 18 0,-9 0-4 0</inkml:trace>
  <inkml:trace contextRef="#ctx0" brushRef="#br0" timeOffset="57">23235 10536 23 0,'-10'-22'18'0,"-12"12"-18"0,22 10-1 0,-11 0 0 0,-1 0 1 0,2 10 5 0,0 12 5 0,-12 11 4 0,11-1 0 0,11 1-9 0,0 0-3 0,22-1-2 0,-1-20 0 0,12-2 2 0,-1-10-1 0,1-10 1 0,11-2 0 0,-11-20-1 0,20-23 2 0,-53 12-3 0,12 21 2 0,-24-11 0 0,-31 2 1 0,0 8 0 0,-1 12 0 0,-10 11-2 0,20 0-3 0,3 0-1 0,9 22-5 0,10-10-15 0,2 19-17 0,-1-9 9 0,11 0 24 0</inkml:trace>
  <inkml:trace contextRef="#ctx0" brushRef="#br0" timeOffset="58">21975 11418 86 0,'0'-12'22'0,"-12"1"-32"0,12 11-19 0,0 0-17 0,12 0 28 0,-2 0 13 0</inkml:trace>
  <inkml:trace contextRef="#ctx0" brushRef="#br0" timeOffset="59">21975 11602 16 0,'0'-11'17'0,"-12"11"-10"0,2 0-6 0,10 0-4 0,10 0-9 0,2-12-6 0,-12 12 15 0,0-10-1 0</inkml:trace>
  <inkml:trace contextRef="#ctx0" brushRef="#br0" timeOffset="60">21985 11787 21 0,'-10'-11'27'0,"-2"11"-25"0,12 0-3 0,22-11-3 0,0 11-15 0,-11-11-1 0,-1-1 18 0</inkml:trace>
  <inkml:trace contextRef="#ctx0" brushRef="#br0" timeOffset="61">15516 10971 10 0,'0'0'0'0,"10"-22"2"0,-10 22 2 0,0 0-4 0,12 0 1 0,31 11 2 0,-21 0-1 0,43 0 5 0,-12-11 6 0,3-11 0 0,9 0 0 0,-11 0-4 0,12 11-4 0,-12-10-3 0,-1 10-1 0,13-11 0 0,-1 0 0 0,12 0 0 0,10 0-1 0,11 0 2 0,0-11 1 0,10 22 0 0,0-10-3 0,-9 10 1 0,-13 0-2 0,-21 0 1 0,12 0 1 0,-11-11-1 0,9 0 2 0,2-12-1 0,21 13 0 0,-12-22-1 0,11 9 1 0,-9 2 0 0,-1-1 1 0,0 0 0 0,-21 12-1 0,10-11 1 0,11-2-2 0,0 1 1 0,-11 2-1 0,-1-14 0 0,-10-9 0 0,-9 10-1 0,-14-11 2 0,-9 12 0 0,-1-1-1 0,-9 1 1 0,-12-1 0 0,0 0-1 0,11 1 0 0,-12-23 1 0,12 12-1 0,-1-1 0 0,2 1 1 0,-13-2-1 0,-10 14 1 0,-10-3 0 0,-23-8 0 0,11 19 0 0,-11-30-1 0,12 20 0 0,-13-11 0 0,14 13 0 0,-13-14 0 0,0 13 1 0,-11-1 0 0,1 11-1 0,-12-10 0 0,2 10 0 0,-34 0 0 0,11 11 0 0,9 1 0 0,2-1 0 0,0 11-1 0,11-11 1 0,0 0 0 0,-1-11 0 0,-10 11 0 0,0 0 0 0,-11 11 1 0,-1 0-1 0,2 0 0 0,-13 11-1 0,13-11 1 0,-2 11 0 0,11 0-1 0,-9 0 2 0,10 0-1 0,0 0 1 0,-11 0-1 0,9 10 0 0,-8 12-2 0,-1-11 2 0,11 10 1 0,-12-10-2 0,12 12 0 0,-10-14 1 0,9 13 0 0,-11 0 1 0,12-12-1 0,0 12 0 0,11-12 0 0,-22 23 0 0,33-11 0 0,-12-11 0 0,-10 21 0 0,10 1-1 0,-20-1 1 0,9 1-1 0,-10-1 2 0,22 1-2 0,9-1 1 0,3-10 0 0,9-1 0 0,1 12 0 0,21-12-1 0,-11 12 1 0,-1-1 0 0,3 12-1 0,8-1 1 0,2 0-1 0,10 1 0 0,22-12-2 0,-2 0 2 0,13-9-1 0,0-3 0 0,11 3 2 0,-11-3-1 0,-1 3 0 0,1-1 1 0,10-12-1 0,1 1 1 0,32-11-1 0,-1 0 1 0,46-11 1 0,-2 0-2 0,-11-11 0 0,-10 0-1 0,-21 11-16 0,-33 22-27 0,-23 10 19 0,-33-10 16 0</inkml:trace>
  <inkml:trace contextRef="#ctx0" brushRef="#br0" timeOffset="62">17059 10884 11 0,'0'-12'0'0,"12"2"0"0,-12 10 0 0,0 0 0 0,0 0 0 0,11 0 0 0,-2 10 0 0,-9-10 0 0,0 12-1 0</inkml:trace>
  <inkml:trace contextRef="#ctx0" brushRef="#br0" timeOffset="63">17082 10971 12 0,'0'-43'-1'0,"0"21"1"0,0 44-11 0</inkml:trace>
  <inkml:trace contextRef="#ctx0" brushRef="#br0" timeOffset="64">17201 11026 11 0,'-12'-22'0'0,"2"11"0"0,0 11-11 0</inkml:trace>
  <inkml:trace contextRef="#ctx0" brushRef="#br0" timeOffset="65">11644 13060 7 0,'0'-23'3'0,"0"1"0"0,12 22-1 0,-12 0 0 0,11 0-1 0,-11 0 3 0,10 22 1 0,1 22 1 0,0-12-3 0,-1 23-1 0,2-12 0 0,-1 0-1 0,0 1-1 0,0-11 1 0,-11-11-1 0,0-1 0 0,0-11-1 0,10 2-4 0,-10-12-10 0,0-12 1 0,10-9 13 0,-10 0-5 0</inkml:trace>
  <inkml:trace contextRef="#ctx0" brushRef="#br0" timeOffset="66">11841 13070 8 0,'0'0'1'0,"0"-22"6"0,-12 11-2 0,12 0 0 0,0 11 3 0,0 0-4 0,0 11-1 0,0 0 2 0,12 32 0 0,-2 1-4 0,1-1 0 0,0 2-1 0,0 8 1 0,11 2-1 0,-11-23-1 0,-11 12 2 0,10-22-1 0,1-2 0 0,-11 3-2 0,11-12-3 0,-11 11-9 0,0-22-3 0,0 0 7 0,-11-11 4 0</inkml:trace>
  <inkml:trace contextRef="#ctx0" brushRef="#br0" timeOffset="67">11786 13060 16 0,'-12'-12'5'0,"12"-21"4"0,0 1-8 0,12 10-2 0,31 0 1 0,12-10-1 0,-1 32 0 0,-10 0 1 0,-11 10 1 0,-12 23 0 0,-10 12-1 0,-22 8 1 0,-1-10-2 0,-20 12-1 0,-1-11 2 0,1-11-1 0,-11-23 0 0,10 1-4 0,23-1 0 0,-2-20 0 0,12-1 1 0,0 1 3 0,22-2-5 0</inkml:trace>
  <inkml:trace contextRef="#ctx0" brushRef="#br0" timeOffset="68">12395 12961 7 0,'-11'0'0'0,"-1"-11"0"0,12 0 0 0,-9 0 0 0,9-10 0 0,0-1 1 0,-11 0 4 0,11 0 3 0,0 11-2 0,-12 11-1 0,2 0-1 0,-1 0-1 0,-11 22 1 0,-10 11 0 0,10 21-2 0,-11-10-2 0,12-1 1 0,10-9-1 0,11-3 0 0,11-20 1 0,10 0-1 0,12 1 1 0,-1-24-1 0,12 1 0 0,-11-21-1 0,-1 10 0 0,1-11 0 0,-12-10-2 0,-9 21 2 0,-2-11 0 0,-10 12 1 0,0 21 2 0,-10-11-1 0,-12 22 0 0,11 0-1 0,11 10-1 0,0 12 0 0,11 1 1 0,11-14-1 0,10 2 1 0,22-11-1 0,-10-11 1 0,-11-11-2 0,-13 11 1 0,3-22-3 0,-13 11 2 0,-10-10 1 0,-10-12 1 0,-23 0 0 0,-10 1 0 0,-1 10 0 0,1 11 0 0,10 0-1 0,11 11-3 0,1 11-8 0,-1 0 3 0,22 11 8 0,22 10-6 0</inkml:trace>
  <inkml:trace contextRef="#ctx0" brushRef="#br0" timeOffset="69">12656 12863 7 0,'0'-22'0'0,"10"11"0"0,-10 1 0 0,0 10 0 0,12-11 3 0,-12 11 3 0,0 0 9 0,0 11-9 0,0 10-1 0,10 1-3 0,-10 22-1 0,12-23-1 0,-12 1 1 0,10-11-1 0,1 0 0 0,-11 0 1 0,11-11-1 0,0-11 2 0,-11 0-1 0,10-22-1 0,2 1 0 0,-1-12 1 0,-11-10-1 0,10 10 0 0,1 12 1 0,0-1 1 0,-11 33 0 0,0-11 0 0,0 22-2 0,0 0 1 0,0 22 0 0,0 10-1 0,10 1 0 0,2-1-3 0,-1-10-5 0,22-1-11 0,-12-10-1 0,12-11 17 0,-22-11-4 0</inkml:trace>
  <inkml:trace contextRef="#ctx0" brushRef="#br0" timeOffset="70">13004 12472 19 0,'-11'-54'15'0,"-11"10"-11"0,0 11-4 0,12 22 1 0,10-10 2 0,0 10 0 0,10 11-1 0,-10 21 1 0,12 23 2 0,-2 11-3 0,23 31-1 0,-11-11-1 0,10 13 0 0,-11 10 0 0,2-11 0 0,9 0-1 0,-22 0 1 0,13 0-1 0,-12-10 1 0,-11-23 0 0,11 0-1 0,-11-10 1 0,-11-23-1 0,0 0-1 0,11-9-7 0,-11-12-10 0,-1-22 2 0,12-21 16 0,0 21-5 0</inkml:trace>
  <inkml:trace contextRef="#ctx0" brushRef="#br0" timeOffset="71">13167 12743 37 0,'0'0'0'0,"0"-10"14"0,-23-1 0 0,-8 22-15 0,9 10 1 0,10 12-1 0,2 0 1 0,-12 10-1 0,1 11-1 0,9-21-3 0,2 0-6 0,10-1-10 0,10-21 6 0,2-11 14 0,20 0 0 0,-32 0-5 0</inkml:trace>
  <inkml:trace contextRef="#ctx0" brushRef="#br0" timeOffset="72">13264 12678 24 0,'0'0'0'0,"-10"-21"24"0,-1 21-23 0,0 10-3 0,1 1 0 0,10 0 0 0,0 11-1 0,0 0-2 0,-11-12-4 0,11 12-7 0,11-11 13 0,-11 0-4 0</inkml:trace>
  <inkml:trace contextRef="#ctx0" brushRef="#br0" timeOffset="73">13341 12514 53 0,'0'0'0'0,"-22"-42"26"0,0 42-35 0,12 0-8 0,-1 11-1 0,22-11-2 0,-11 10 12 0,0 1 7 0,10 11-5 0</inkml:trace>
  <inkml:trace contextRef="#ctx0" brushRef="#br0" timeOffset="74">13559 12559 14 0,'0'-22'11'0,"-11"-11"-5"0,0 22-6 0,-1 11 1 0,12-10 2 0,-10 20-1 0,-13 23 0 0,3 0-1 0,8 10 0 0,2 1-1 0,10-12 0 0,22-10 0 0,-12-11 0 0,23-11 1 0,0-11-1 0,-1-11 0 0,1-10 0 0,-1-12 0 0,-10-10 0 0,0 10 1 0,-22 1 0 0,0 10 0 0,0 1 1 0,0 20-2 0,-12 12 0 0,12 12-2 0,0 20 1 0,12 23 1 0,-1 10 0 0,22 11 0 0,-1 11 0 0,1 11-1 0,-11 0 1 0,-2-10-1 0,-20-13 1 0,0-10 5 0,-10-10 1 0,-22-12-2 0,-12-11-2 0,-10-9-1 0,-1-2-19 0,0-21-17 0,-10 0 28 0</inkml:trace>
  <inkml:trace contextRef="#ctx0" brushRef="#br0" timeOffset="75">10111 13244 16 0,'0'0'0'0,"0"-33"20"0,0 33-18 0,32 12-2 0,13-12 2 0,31-12 1 0,44-9 0 0,43-23 0 0,22-21 2 0,20 10-1 0,3 24-6 0,-23 8-29 0,-22 12 11 0,-131 11 15 0</inkml:trace>
  <inkml:trace contextRef="#ctx0" brushRef="#br0" timeOffset="76">19539 10427 16 0,'11'0'0'0,"0"0"-1"0,-1-9 2 0,12-3-1 0,-12 1 0 0,2 11 0 0,-1-11 1 0,-11 11-1 0,10 0 1 0,2 0-1 0,8 0 0 0,3 11 1 0,10-11-1 0,-1 0 1 0,11 0-1 0,-11-11 1 0,13 0 1 0,-12 0 0 0,-1 0 1 0,-10 0-2 0,-1 11-1 0,1-10 0 0,11 10 1 0,0 0-1 0,-1 0 1 0,1 0-1 0,9 0 0 0,-9-11 1 0,0 11-1 0,-11-11 0 0,0 11 1 0,-1 0-1 0,-9 0 0 0,20 0 1 0,-11 0-1 0,13 0 0 0,-3 0 0 0,3 0 0 0,9-11 0 0,-10 11 0 0,0 0 0 0,-1-11 0 0,1 11 0 0,0 0 0 0,-12-11-1 0,0 11 0 0,12 0 1 0,-1-11 1 0,1 11-1 0,1-10 0 0,9-1 0 0,11 0 1 0,-10 11-1 0,-2-11 0 0,14 0 0 0,-24 11 0 0,1 0 0 0,-11-11 0 0,-1 11 0 0,11 0-1 0,1-11 1 0,22 11 1 0,-11-11-2 0,21 1 0 0,-12-1 1 0,3 11 0 0,-2-11 0 0,-21 0 0 0,-1 11 1 0,1-11-1 0,-11 11 0 0,-1-11 0 0,23 11 0 0,-13-11 0 0,14 11 0 0,-2-11 1 0,-11 1-1 0,13 10 0 0,-25-11 0 0,13 0 0 0,-10 0 0 0,-13 11 0 0,12 0 0 0,-12-11 0 0,2 11 0 0,-1 0 0 0,11 0 0 0,-2 0-1 0,3 0 0 0,10 0 1 0,-12-11 0 0,23 11 1 0,-33 0-1 0,0-11 0 0,-1 11 0 0,-10 0 0 0,0-12 0 0,0 12 0 0,0 0 0 0,11 0 0 0,0 0 0 0,-1 0 0 0,2-9 0 0,9 9 0 0,2 0 0 0,-14-11 1 0,3 11-2 0,-1-11 2 0,-11 11-2 0,0 0 2 0,-11 0-1 0,11 0-1 0,-12 0 1 0,-8 0 0 0,-2 11 0 0,11-11 0 0,-22 11 0 0,12-2 0 0,-1-9-1 0,-11 12 1 0,1-12 0 0,-12 11 1 0,0 0 0 0,1-11-1 0,0 11 0 0,-2-11 0 0,3 11 0 0,-13 0 0 0,1-11 0 0,0 11-1 0,9-11 2 0,-8 0-2 0,8 0 1 0,13 0 0 0,-1 0 0 0,0 10-1 0,1-10 1 0,11 11 0 0,-12-11-1 0,-11 11 2 0,1-11-2 0,-11 11 0 0,-11-11-1 0,0 11 1 0,-1 0-1 0,23-11 2 0,-2 11-2 0,3-11 0 0,9 11-2 0,1-1 2 0,10 1 2 0,-22 0-1 0,0 0 1 0,-42 11-1 0,53 0-12 0</inkml:trace>
  <inkml:trace contextRef="#ctx0" brushRef="#br0" timeOffset="77">20245 10351 16 0,'-33'0'-1'0,"0"11"1"0,1 0-15 0</inkml:trace>
  <inkml:trace contextRef="#ctx0" brushRef="#br0" timeOffset="78">19864 10449 16 0,'-33'0'-1'0,"-20"0"2"0,9 11-1 0,1 0 0 0,0-11 0 0,31 12 0 0,-9-12 0 0,9 0 0 0,-9 0 0 0,21 0 0 0,-11 0-1 0,1 10 2 0,10-10-2 0,0 0 2 0,0 0-1 0,0 11 0 0,21-11 0 0,12-11 0 0,20 11 0 0,13-22 0 0,22 0 0 0,19 0 0 0,13 1-1 0,-10-12 2 0,8 11 0 0,3 11-2 0,-12-21 1 0,-1 10 0 0,-10 11-1 0,10-10 1 0,12-12 0 0,10 11 1 0,1-10-1 0,11 10-1 0,21 11 0 0,-11 0 1 0,11 0-1 0,-55 11-12 0</inkml:trace>
  <inkml:trace contextRef="#ctx0" brushRef="#br0" timeOffset="79">19343 11591 12 0,'0'0'0'0,"-11"-22"1"0,11 11-1 0,0 1 0 0,11-1 0 0,11-12 1 0,11 13-1 0,10-1 0 0,11-11 1 0,1 11 2 0,-2 11 0 0,12-11-1 0,1 1 2 0,-1-1-2 0,12 1-1 0,10-13-1 0,-1 1 2 0,2 2 1 0,10-3 0 0,-11 1 1 0,11-10-1 0,-11 21-2 0,-1 0-1 0,-9 11-1 0,9 0 0 0,-9-11 2 0,10 11-1 0,-11-11 1 0,22-11-1 0,-23 11 0 0,78-21-1 0,-12-1 0 0,-10 12 1 0,10-1 0 0,1 0 0 0,-1 11-1 0,-21 0 1 0,-2 0-2 0,-19 1 2 0,-1-1 0 0,0 0 0 0,0-22 0 0,10 22 0 0,-11-10-1 0,-9 10 0 0,-1 0 1 0,-11 0 0 0,-11 11 0 0,-10 0 0 0,-12-11 0 0,-11 11 0 0,-9 0 0 0,-23 0 1 0,0-11-1 0,-11 11 0 0,-11 0-1 0,11 0 0 0,0 11-1 0,1-11-3 0,-1 0-6 0,-1 11 0 0,12 11 2 0</inkml:trace>
</inkml:ink>
</file>

<file path=ppt/ink/ink9.xml><?xml version="1.0" encoding="utf-8"?>
<inkml:ink xmlns:inkml="http://www.w3.org/2003/InkML">
  <inkml:definitions>
    <inkml:context xml:id="ctx0">
      <inkml:inkSource xml:id="inkSrc0">
        <inkml:traceFormat>
          <inkml:channel name="X" type="integer" min="-10000" max="10000" units="dev"/>
          <inkml:channel name="Y" type="integer" min="-10000" max="10000" units="dev"/>
          <inkml:channel name="F" type="integer" max="255" units="dev"/>
          <inkml:channel name="T" type="integer" units="dev"/>
        </inkml:traceFormat>
        <inkml:channelProperties>
          <inkml:channelProperty channel="X" name="resolution" value="1" units="1/dev"/>
          <inkml:channelProperty channel="Y" name="resolution" value="1" units="1/dev"/>
          <inkml:channelProperty channel="F" name="resolution" value="1" units="1/dev"/>
          <inkml:channelProperty channel="T" name="resolution" value="0" units="1/dev"/>
        </inkml:channelProperties>
      </inkml:inkSource>
      <inkml:timestamp xml:id="ts0" timeString="2023-03-16T04:03:29.057"/>
    </inkml:context>
    <inkml:brush xml:id="br0">
      <inkml:brushProperty name="width" value="0.05292" units="cm"/>
      <inkml:brushProperty name="height" value="0.05292" units="cm"/>
      <inkml:brushProperty name="color" value="#FF0000"/>
      <inkml:brushProperty name="antiAliased" value="0"/>
    </inkml:brush>
  </inkml:definitions>
  <inkml:trace contextRef="#ctx0" brushRef="#br0">8024 5763 6 0,'-12'0'1'0,"-9"-11"-1"0,10 11 2 0,1-11 3 0,-1 0-2 0,-1-1-2 0,12-8 1 0,0-2-1 0,0-1 3 0,0 2-1 0,-10 11 0 0,-1-12 1 0,-11 10-1 0,-10 2 1 0,-1 10 0 0,1 0 1 0,-12 0-1 0,0 0-1 0,-11 22 2 0,24-11-2 0,-13 0 0 0,12 10-1 0,-1 12 2 0,-11-11-2 0,12 21-2 0,-13-10 1 0,25 21-1 0,-2-10-1 0,11-1 0 0,-11 11 1 0,22-10 0 0,-11-1 0 0,11 1-1 0,11 10 1 0,-11 1 0 0,10 0 0 0,13 9 0 0,-1-9-1 0,-2 20 0 0,3-10-1 0,10-10 1 0,-1 11-1 0,1-12 2 0,0 0-1 0,-1-10 1 0,1-12 0 0,-1 12 0 0,12-11 0 0,-11-1 0 0,10 1-1 0,11-11 1 0,0-1-1 0,-10-10 1 0,0 0 0 0,-2-11 0 0,3 0-1 0,-13 0 0 0,12-22-1 0,-1 1 1 0,-10-12-1 0,10-11 1 0,-10 12 0 0,-11-12 2 0,10-10-1 0,-21 10 1 0,-1-10-1 0,-10 0-1 0,0-12 2 0,0 1 0 0,-10 0-1 0,10 0 1 0,0 0 0 0,-11-12-1 0,0 1 0 0,1 11 1 0,-1 0 0 0,-22 10-1 0,1 1 2 0,-23 21-1 0,1 12 1 0,-2-1-1 0,-19 22 0 0,-13 0-2 0,23 0 1 0,12 0-1 0,9 0-2 0,11 0-6 0,12 0-19 0,10 33 7 0,-12 10 14 0</inkml:trace>
  <inkml:trace contextRef="#ctx0" brushRef="#br0" timeOffset="1">18212 10493 5 0,'0'0'2'0,"-11"-22"0"0,-10 11-1 0,10 0-1 0,0 11 0 0,-11-11 1 0,-10 11 0 0,-1-11 3 0,0 2 3 0,1-3 4 0,9 1 0 0,-10 11-4 0,1-11-4 0,-1 0-2 0,12 11 0 0,-11-11 0 0,10 11-1 0,-11 0 1 0,1 11-2 0,-1 11 1 0,1 1-1 0,-1 8 0 0,0 3 1 0,1-3-2 0,10 13 1 0,-11-11-1 0,-10 22 1 0,21-13 1 0,-21 12 0 0,21-10 1 0,-11 11-1 0,1 10 1 0,9 0-2 0,2 11 0 0,-1 11 1 0,12-11 0 0,-2 0-1 0,12 1 0 0,0-1 0 0,0-11 0 0,22 22 0 0,11-22 0 0,10 11 0 0,12-1 1 0,-1 3-3 0,11-2 1 0,21-22-2 0,-8-11 1 0,19-10 0 0,1-22 3 0,0-11 0 0,0-11 2 0,11-32 0 0,-11-12-1 0,-1-21 0 0,1-11-1 0,0-11 0 0,-11-21-3 0,-11-1 0 0,-1-10 2 0,-30-1-1 0,-24 22-4 0,-21-10 1 0,-43-1 5 0,-12 12 2 0,-31-1 3 0,-1-11 5 0,-23 22 6 0,-9 11 0 0,-11 0-3 0,10 22-2 0,-22 11 0 0,34 32-4 0,21 33-8 0,11 43-7 0,-1 55-16 0,12 43-23 0,11 55 28 0,43-153 13 0</inkml:trace>
  <inkml:trace contextRef="#ctx0" brushRef="#br0" timeOffset="2">10166 6676 8 0,'0'0'0'0,"-11"0"1"0,11-11-2 0,0 11 1 0,0 0 0 0,0 0 1 0,0 0-1 0,0 0 0 0,0 0 0 0,11 0 0 0,-1 0 0 0,2 0 0 0,9 0 0 0,1 0 0 0,0 0 0 0,11 0 0 0,-1-12 0 0,-11 12 0 0,2 12 0 0,9-1-1 0,-22 0 2 0,13 0-1 0,-1 0-1 0,-12-11 1 0,12 0 0 0,-11 0 0 0,0 0 0 0,10 0 0 0,-21 0 1 0,12-11-1 0,-12 11 0 0,0 0 0 0,0 0 0 0,0 0 0 0,-12 0 0 0,12 0 0 0,0 11-1 0,0 0 1 0,0 10 0 0,0-21-8 0</inkml:trace>
  <inkml:trace contextRef="#ctx0" brushRef="#br0" timeOffset="3">10557 6731 8 0,'0'0'-1'0,"-10"-11"1"0,-1 11 0 0,-1 0 1 0,12 0-2 0,0-11 2 0,0 11-2 0,0 0 1 0,0-11 1 0,0 11-1 0,0 0 0 0,0 0 0 0,12-11 0 0,-12 11 0 0,11 11 0 0,-11-11 0 0,10 0 0 0,1 0 0 0,0 11 0 0,-1-11 0 0,-10 11 0 0,12 0 0 0,-1-11 0 0,-1 10 0 0,-10-10 0 0,12 11 0 0,-1-11 0 0,-11 11 0 0,9-11 0 0,-9 11 0 0,12-11 0 0,-12 0 0 0,0 11 0 0,0-11 2 0,-12-11-2 0,3 11 1 0,-14 0 0 0,2 0 1 0,-1 0-1 0,-10 0 1 0,9 11-1 0,-9 11 0 0,-11-1 1 0,21-10-1 0,11-11-1 0,-1 11 1 0,12-11-2 0,12-11-2 0,21 11 0 0,-11 0-3 0,10 0 4 0,1 0 1 0,-22 0-6 0</inkml:trace>
  <inkml:trace contextRef="#ctx0" brushRef="#br0" timeOffset="4">10589 6665 8 0,'-10'-12'0'0,"10"12"0"0,0-9 0 0,-11 9 0 0,11 0 0 0,0 0 0 0,-11 9 0 0,11-9 0 0,-10 23 0 0,-1-1 0 0,-1 11 0 0,2-1 0 0,-1 12 0 0,11-23 0 0,0 1 0 0,0-11 0 0,0-11 0 0,0 0 0 0,0-11 0 0,11 0 0 0,-11-10 0 0,10-1 0 0,-10 0 0 0,12-11 0 0,-1 12 0 0,-1 10 0 0,1 0-8 0</inkml:trace>
  <inkml:trace contextRef="#ctx0" brushRef="#br0" timeOffset="5">14091 8340 6 0,'0'0'0'0,"0"-11"0"0,0 0-1 0,0 11 1 0,0-11-5 0</inkml:trace>
  <inkml:trace contextRef="#ctx0" brushRef="#br0" timeOffset="6">14233 8111 6 0,'0'-21'0'0,"0"0"0"0,0 21 0 0,0-12 1 0,0 12 0 0,0 0 1 0,0 0 4 0,0 12-4 0,0-12 0 0,0 10-1 0,11 11 2 0,-11 13-1 0,9-13 1 0,-9 23 1 0,12-1-1 0,-12 10-1 0,11-8-1 0,-1 9-1 0,-10-10 0 0,0-1 0 0,12-10 0 0,-12-22-1 0,0 0 0 0,0-1-1 0,-12 1-4 0,2-11-3 0,-1 0-1 0,11-11 6 0,-21-10 4 0,21 10-6 0</inkml:trace>
  <inkml:trace contextRef="#ctx0" brushRef="#br0" timeOffset="7">14167 8470 6 0,'-11'0'0'0,"1"11"0"0,-13-11-1 0,13 0 1 0,-1 0 0 0,0 11 0 0,11-11 0 0,-10 0 1 0,-1 11 1 0,11-11 5 0,-12 0 4 0,2 0 1 0,10 0-2 0,0 0-6 0,22-11-4 0,-1 0 0 0,11 0 0 0,-9 0 0 0,-2 11 0 0,0-10 0 0,2 10 0 0,-13 10-1 0,-10 1 1 0,12 11-1 0,-12 11 2 0,0-1-1 0,11 1 0 0,-11 0 1 0,0-12-1 0,9 1 2 0,-9-11-2 0,0 0 0 0,12 0 0 0,-12-11 0 0,0 0-1 0,11 0 1 0,-11 0-2 0,0-22-2 0,0 11-2 0,0-22 3 0,0 12 2 0,10-12 1 0,-10 0 1 0,12 12-1 0,-12-1 2 0,11 11 0 0,-11 0 0 0,0 11 1 0,0 11-1 0,10-11-1 0,-10 11-1 0,0-11 0 0,0 11 0 0,0-11 0 0,0 11 1 0,0-11-1 0,0 0 0 0,0 0 3 0,-10 0-2 0,10 0 0 0,-11-11 1 0,-1 11 0 0,-9 0-1 0,9 0 0 0,3 0 2 0,-2 0-2 0,-1 0-1 0,2 0-2 0,10 0-9 0,0 11-11 0,10 0-1 0,-10-1 21 0,0-10-4 0</inkml:trace>
  <inkml:trace contextRef="#ctx0" brushRef="#br0" timeOffset="8">15962 11841 5 0,'0'0'0'0,"0"0"0"0,0-11 0 0,0 11 0 0,10 0 0 0,-10 0 1 0,11 0-1 0,0-11 0 0,-11 11 2 0,10-12 0 0,-10 3 1 0,12 9 0 0,-12 0-1 0,0-11 1 0,0 11-1 0,11 0-2 0,-11 0 1 0,10 0 0 0,2 0-1 0,-2 0 0 0,12-11 0 0,11 11 0 0,-1 0 0 0,12 0 0 0,10-11 1 0,-10 0-2 0,-2-1 1 0,-8 2 1 0,-1 10-1 0,-33-11 1 0,10 11 0 0,0 0-1 0,-10 0 0 0,0-10 1 0,0 10-1 0,-10 0 0 0,10 0 0 0,0 0 0 0,-10 0 0 0,-2 10 0 0,-20-10-1 0,-1 11 1 0,1-11 0 0,-1 10 0 0,-10-10 0 0,-2 12 0 0,3-12 0 0,9 11 0 0,0 0 0 0,23-11 0 0,10 0 0 0,-12 0 0 0,12 0 0 0,0 0 0 0,0-11 0 0,0 11 0 0,12-11 0 0,8 11 0 0,3 0 0 0,-1-12 1 0,21 12-1 0,0 0 0 0,1-10 0 0,-11 10-1 0,-11 10-4 0,-1 2-11 0,-21 21 9 0</inkml:trace>
  <inkml:trace contextRef="#ctx0" brushRef="#br0" timeOffset="9">16375 11700 6 0,'0'-11'0'0,"0"0"0"0,0 0 0 0,0 0 0 0,0 11 0 0,10-12 1 0,-10 12-1 0,0-10 0 0,12 10 1 0,-12-10 2 0,0 10 0 0,0-11 1 0,0 11-2 0,0 0 0 0,-12 0 0 0,2 11-1 0,-1-11 1 0,11 0-1 0,0 0 0 0,0 0 0 0,11 0 1 0,-1 0-1 0,12 0 1 0,0 0 0 0,-1 0 0 0,2 0-2 0,-13 10 1 0,12-10-1 0,-12 10 1 0,2-10-1 0,-1 0 0 0,-11 0 1 0,0 0 3 0,-11 0-4 0,11 0 0 0,-12 0 0 0,12 12 0 0,-10-1-1 0,-1 0 1 0,0 0-1 0,1 11 1 0,-1-12-1 0,-1 11 1 0,2-9 0 0,-1-1 0 0,11 0 0 0,-12-11 0 0,12 11-1 0,0-11 2 0,12 0-1 0,-12 0 0 0,0 0 0 0,0 11 0 0,0-11 0 0,0 0 0 0,11 0 0 0,-11-11 2 0,0 0-1 0,0 0 0 0,-11 0-1 0,11-1 1 0,0 2 0 0,-12-11-1 0,12 10 1 0,-10 0-1 0,10 0 1 0,0 0-1 0,10 11 0 0,2-11 0 0,-1 11 0 0,-11 0 0 0,0 0 0 0,0 0 0 0,0 0 0 0,0 0 0 0,0 0-1 0,0 0 1 0,-11 11 0 0,11 0 0 0,0-11-1 0,0 11 1 0,11 0-3 0,-11 10-13 0,10 0-6 0,-10 13 18 0,0-34 0 0</inkml:trace>
  <inkml:trace contextRef="#ctx0" brushRef="#br0" timeOffset="10">3142 16179 14 0,'11'0'0'0,"11"-10"1"0,10-1 0 0,-11 0 3 0,-9 11 0 0,20 0-2 0,-21-11 0 0,11 11 2 0,-1-11 1 0,11 0-1 0,1 0-1 0,0-1 0 0,-1 3-2 0,13 9 0 0,-13-11 0 0,12 11-1 0,-12-11 0 0,12 11 1 0,-11 0-1 0,10-11 1 0,12 11 1 0,10-11 0 0,0-1-3 0,21 12 3 0,-9-10 0 0,21-1-2 0,0 1 1 0,0-1-1 0,-1 11 0 0,1-11-1 0,44-1 1 0,-34-9 1 0,12 11-1 0,0 10 0 0,-2-12 0 0,3 2 0 0,-1 10-2 0,-13 0 3 0,3 0-1 0,20 0 1 0,-10 0-1 0,-1 0-1 0,11 0 0 0,2 0 2 0,-13 0 0 0,23 0-1 0,-12-11 0 0,1 11-1 0,9 0 1 0,-20-11 1 0,22 11 0 0,-1-11 1 0,-10 11-2 0,-1 0-2 0,0 0 2 0,-21 0 1 0,22 0-1 0,-13 0 0 0,-8 0-1 0,-2 0 0 0,-20 0 1 0,-23 0 0 0,0-12 1 0,-10 12 0 0,-23 0-1 0,-10 0 1 0,-11-10 1 0,-22 10 3 0,0 0-5 0,-10 0 0 0,-23 22-5 0,-11 11-20 0,1 10-7 0,-11 1 24 0</inkml:trace>
  <inkml:trace contextRef="#ctx0" brushRef="#br0" timeOffset="11">17026 16169 4 0,'0'0'1'0,"-21"0"0"0,10 0 3 0,1 10 2 0,10-10 0 0,0 0 4 0,10 0-6 0,-10 0 3 0,11 0 3 0,0 0 0 0,-1-10-3 0,2 10-1 0,-1 0-1 0,22 0 2 0,9-11-3 0,3 0-1 0,42 0 2 0,10 0-2 0,-11-11 3 0,-9 22-3 0,-23-12-1 0,11 12-1 0,-10 0 0 0,10 0 0 0,0 0 0 0,0 0 0 0,23 0 1 0,-13 0-1 0,23 0 0 0,12 0 0 0,-2 0 0 0,1 0-1 0,0 0 0 0,-12 0 2 0,1-9-1 0,0 9 0 0,-10 0 0 0,9 0 1 0,-10 0-2 0,21-11 0 0,2 11 0 0,-1 0 1 0,10 0 0 0,12-11 0 0,-12 11-1 0,1-11 0 0,-11 11-1 0,-2 11 2 0,-9-11-1 0,0 11 0 0,34 0-2 0,-14-2 2 0,3 3 0 0,-2-12-1 0,1 11 1 0,11-22-1 0,-13 11 1 0,-8-12-1 0,-12 12 0 0,-23-9-1 0,2 9 3 0,-24 0-1 0,-8 0 0 0,-2 0 0 0,-10 9 0 0,-11-9 1 0,-2 0-2 0,-8 12 1 0,-1-12 0 0,0 0 0 0,-11 0 0 0,0 0 0 0,0 0-11 0,0 11-9 0,0 0-18 0,11 0-5 0,-11 0 31 0,0 0 8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C9B4BB95-C45F-A34E-BA8B-CD98513BAD9A}"/>
              </a:ext>
            </a:extLst>
          </p:cNvPr>
          <p:cNvSpPr>
            <a:spLocks noGrp="1" noChangeArrowheads="1"/>
          </p:cNvSpPr>
          <p:nvPr>
            <p:ph type="hdr" sz="quarter"/>
          </p:nvPr>
        </p:nvSpPr>
        <p:spPr bwMode="auto">
          <a:xfrm>
            <a:off x="0" y="0"/>
            <a:ext cx="3076575" cy="51117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eaLnBrk="0" hangingPunct="0">
              <a:spcBef>
                <a:spcPct val="0"/>
              </a:spcBef>
              <a:buClrTx/>
              <a:buSzTx/>
              <a:buFontTx/>
              <a:buNone/>
              <a:defRPr sz="1300">
                <a:latin typeface="Times New Roman" pitchFamily="18" charset="0"/>
              </a:defRPr>
            </a:lvl1pPr>
          </a:lstStyle>
          <a:p>
            <a:pPr>
              <a:defRPr/>
            </a:pPr>
            <a:r>
              <a:rPr lang="en-US"/>
              <a:t>The University of Adelaide, School of Computer Science</a:t>
            </a:r>
          </a:p>
        </p:txBody>
      </p:sp>
      <p:sp>
        <p:nvSpPr>
          <p:cNvPr id="8195" name="Rectangle 3">
            <a:extLst>
              <a:ext uri="{FF2B5EF4-FFF2-40B4-BE49-F238E27FC236}">
                <a16:creationId xmlns:a16="http://schemas.microsoft.com/office/drawing/2014/main" id="{CEBCB7F7-EC6F-324C-87FB-33F5CAC5EDA7}"/>
              </a:ext>
            </a:extLst>
          </p:cNvPr>
          <p:cNvSpPr>
            <a:spLocks noGrp="1" noChangeArrowheads="1"/>
          </p:cNvSpPr>
          <p:nvPr>
            <p:ph type="dt" idx="1"/>
          </p:nvPr>
        </p:nvSpPr>
        <p:spPr bwMode="auto">
          <a:xfrm>
            <a:off x="4022725" y="0"/>
            <a:ext cx="3076575" cy="51117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eaLnBrk="0" hangingPunct="0">
              <a:spcBef>
                <a:spcPct val="0"/>
              </a:spcBef>
              <a:buClrTx/>
              <a:buSzTx/>
              <a:buFontTx/>
              <a:buNone/>
              <a:defRPr sz="1300">
                <a:latin typeface="Times New Roman" pitchFamily="18" charset="0"/>
              </a:defRPr>
            </a:lvl1pPr>
          </a:lstStyle>
          <a:p>
            <a:pPr>
              <a:defRPr/>
            </a:pPr>
            <a:fld id="{24EA3A33-033A-41E1-B501-F9481887DCF6}" type="datetime3">
              <a:rPr lang="en-US"/>
              <a:pPr>
                <a:defRPr/>
              </a:pPr>
              <a:t>28 March 2023</a:t>
            </a:fld>
            <a:endParaRPr lang="en-US"/>
          </a:p>
        </p:txBody>
      </p:sp>
      <p:sp>
        <p:nvSpPr>
          <p:cNvPr id="4100" name="Rectangle 4">
            <a:extLst>
              <a:ext uri="{FF2B5EF4-FFF2-40B4-BE49-F238E27FC236}">
                <a16:creationId xmlns:a16="http://schemas.microsoft.com/office/drawing/2014/main" id="{78B45B45-0172-6F6F-33E4-BE9B695E66B1}"/>
              </a:ext>
            </a:extLst>
          </p:cNvPr>
          <p:cNvSpPr>
            <a:spLocks noGrp="1" noRot="1" noChangeAspect="1" noChangeArrowheads="1" noTextEdit="1"/>
          </p:cNvSpPr>
          <p:nvPr>
            <p:ph type="sldImg" idx="2"/>
          </p:nvPr>
        </p:nvSpPr>
        <p:spPr bwMode="auto">
          <a:xfrm>
            <a:off x="990600" y="768350"/>
            <a:ext cx="5118100" cy="383857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7" name="Rectangle 5">
            <a:extLst>
              <a:ext uri="{FF2B5EF4-FFF2-40B4-BE49-F238E27FC236}">
                <a16:creationId xmlns:a16="http://schemas.microsoft.com/office/drawing/2014/main" id="{33BEDE0A-2C22-5D4C-B74F-3E3AD2D91602}"/>
              </a:ext>
            </a:extLst>
          </p:cNvPr>
          <p:cNvSpPr>
            <a:spLocks noGrp="1" noChangeArrowheads="1"/>
          </p:cNvSpPr>
          <p:nvPr>
            <p:ph type="body" sz="quarter" idx="3"/>
          </p:nvPr>
        </p:nvSpPr>
        <p:spPr bwMode="auto">
          <a:xfrm>
            <a:off x="946150" y="4862513"/>
            <a:ext cx="5207000" cy="4603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198" name="Rectangle 6">
            <a:extLst>
              <a:ext uri="{FF2B5EF4-FFF2-40B4-BE49-F238E27FC236}">
                <a16:creationId xmlns:a16="http://schemas.microsoft.com/office/drawing/2014/main" id="{08AD15F1-A750-9845-B9D6-855211BC3E39}"/>
              </a:ext>
            </a:extLst>
          </p:cNvPr>
          <p:cNvSpPr>
            <a:spLocks noGrp="1" noChangeArrowheads="1"/>
          </p:cNvSpPr>
          <p:nvPr>
            <p:ph type="ftr" sz="quarter" idx="4"/>
          </p:nvPr>
        </p:nvSpPr>
        <p:spPr bwMode="auto">
          <a:xfrm>
            <a:off x="0" y="9723438"/>
            <a:ext cx="3076575" cy="51117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eaLnBrk="0" hangingPunct="0">
              <a:spcBef>
                <a:spcPct val="0"/>
              </a:spcBef>
              <a:buClrTx/>
              <a:buSzTx/>
              <a:buFontTx/>
              <a:buNone/>
              <a:defRPr sz="1300">
                <a:latin typeface="Times New Roman" pitchFamily="18" charset="0"/>
              </a:defRPr>
            </a:lvl1pPr>
          </a:lstStyle>
          <a:p>
            <a:pPr>
              <a:defRPr/>
            </a:pPr>
            <a:r>
              <a:rPr lang="en-US"/>
              <a:t>Chapter 2 — Instructions: Language of the Computer</a:t>
            </a:r>
          </a:p>
        </p:txBody>
      </p:sp>
      <p:sp>
        <p:nvSpPr>
          <p:cNvPr id="8199" name="Rectangle 7">
            <a:extLst>
              <a:ext uri="{FF2B5EF4-FFF2-40B4-BE49-F238E27FC236}">
                <a16:creationId xmlns:a16="http://schemas.microsoft.com/office/drawing/2014/main" id="{7464562D-BAC7-F845-B3CA-42915E71821D}"/>
              </a:ext>
            </a:extLst>
          </p:cNvPr>
          <p:cNvSpPr>
            <a:spLocks noGrp="1" noChangeArrowheads="1"/>
          </p:cNvSpPr>
          <p:nvPr>
            <p:ph type="sldNum" sz="quarter" idx="5"/>
          </p:nvPr>
        </p:nvSpPr>
        <p:spPr bwMode="auto">
          <a:xfrm>
            <a:off x="4022725" y="9723438"/>
            <a:ext cx="3076575" cy="51117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a:defRPr sz="1300">
                <a:latin typeface="Times New Roman" panose="02020603050405020304" pitchFamily="18" charset="0"/>
              </a:defRPr>
            </a:lvl1pPr>
          </a:lstStyle>
          <a:p>
            <a:fld id="{6ABA3952-FC24-45D2-B1B0-4C01394B0F09}" type="slidenum">
              <a:rPr lang="en-US" altLang="en-US"/>
              <a:pPr/>
              <a:t>‹#›</a:t>
            </a:fld>
            <a:endParaRPr lang="en-US" altLang="en-US"/>
          </a:p>
        </p:txBody>
      </p:sp>
    </p:spTree>
  </p:cSld>
  <p:clrMap bg1="lt1" tx1="dk1" bg2="lt2" tx2="dk2" accent1="accent1" accent2="accent2" accent3="accent3" accent4="accent4" accent5="accent5" accent6="accent6" hlink="hlink" folHlink="folHlink"/>
  <p:hf/>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 /><Relationship Id="rId1" Type="http://schemas.openxmlformats.org/officeDocument/2006/relationships/notesMaster" Target="../notesMasters/notesMaster1.xml" /></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 /><Relationship Id="rId1" Type="http://schemas.openxmlformats.org/officeDocument/2006/relationships/notesMaster" Target="../notesMasters/notesMaster1.xml" /></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 /><Relationship Id="rId1" Type="http://schemas.openxmlformats.org/officeDocument/2006/relationships/notesMaster" Target="../notesMasters/notesMaster1.xml" /></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 /><Relationship Id="rId1" Type="http://schemas.openxmlformats.org/officeDocument/2006/relationships/notesMaster" Target="../notesMasters/notesMaster1.xml" /></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 /><Relationship Id="rId1" Type="http://schemas.openxmlformats.org/officeDocument/2006/relationships/notesMaster" Target="../notesMasters/notesMaster1.xml" /></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 /><Relationship Id="rId1" Type="http://schemas.openxmlformats.org/officeDocument/2006/relationships/notesMaster" Target="../notesMasters/notesMaster1.xml" /></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 /><Relationship Id="rId1" Type="http://schemas.openxmlformats.org/officeDocument/2006/relationships/notesMaster" Target="../notesMasters/notesMaster1.xml" /></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 /><Relationship Id="rId1" Type="http://schemas.openxmlformats.org/officeDocument/2006/relationships/notesMaster" Target="../notesMasters/notesMaster1.xml" /></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 /><Relationship Id="rId1" Type="http://schemas.openxmlformats.org/officeDocument/2006/relationships/notesMaster" Target="../notesMasters/notesMaster1.xml" /></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 /><Relationship Id="rId1" Type="http://schemas.openxmlformats.org/officeDocument/2006/relationships/notesMaster" Target="../notesMasters/notesMaster1.xml" /></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 /><Relationship Id="rId1" Type="http://schemas.openxmlformats.org/officeDocument/2006/relationships/notesMaster" Target="../notesMasters/notesMaster1.xml" /></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 /><Relationship Id="rId1" Type="http://schemas.openxmlformats.org/officeDocument/2006/relationships/notesMaster" Target="../notesMasters/notesMaster1.xml" /></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 /><Relationship Id="rId1" Type="http://schemas.openxmlformats.org/officeDocument/2006/relationships/notesMaster" Target="../notesMasters/notesMaster1.xml" /></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 /><Relationship Id="rId1" Type="http://schemas.openxmlformats.org/officeDocument/2006/relationships/notesMaster" Target="../notesMasters/notesMaster1.xml" /></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 /><Relationship Id="rId1" Type="http://schemas.openxmlformats.org/officeDocument/2006/relationships/notesMaster" Target="../notesMasters/notesMaster1.xml" /></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 /><Relationship Id="rId1" Type="http://schemas.openxmlformats.org/officeDocument/2006/relationships/notesMaster" Target="../notesMasters/notesMaster1.xml" /></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 /><Relationship Id="rId1" Type="http://schemas.openxmlformats.org/officeDocument/2006/relationships/notesMaster" Target="../notesMasters/notesMaster1.xml" /></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 /><Relationship Id="rId1" Type="http://schemas.openxmlformats.org/officeDocument/2006/relationships/notesMaster" Target="../notesMasters/notesMaster1.xml" /></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 /><Relationship Id="rId1" Type="http://schemas.openxmlformats.org/officeDocument/2006/relationships/notesMaster" Target="../notesMasters/notesMaster1.xml" /></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 /><Relationship Id="rId1" Type="http://schemas.openxmlformats.org/officeDocument/2006/relationships/notesMaster" Target="../notesMasters/notesMaster1.xml" /></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 /><Relationship Id="rId1" Type="http://schemas.openxmlformats.org/officeDocument/2006/relationships/notesMaster" Target="../notesMasters/notesMaster1.xml" /></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0.xml" /><Relationship Id="rId1" Type="http://schemas.openxmlformats.org/officeDocument/2006/relationships/notesMaster" Target="../notesMasters/notesMaster1.xml" /></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 /><Relationship Id="rId1" Type="http://schemas.openxmlformats.org/officeDocument/2006/relationships/notesMaster" Target="../notesMasters/notesMaster1.xml" /></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 /><Relationship Id="rId1" Type="http://schemas.openxmlformats.org/officeDocument/2006/relationships/notesMaster" Target="../notesMasters/notesMaster1.xml" /></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 /><Relationship Id="rId1" Type="http://schemas.openxmlformats.org/officeDocument/2006/relationships/notesMaster" Target="../notesMasters/notesMaster1.xml" /></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 /><Relationship Id="rId1" Type="http://schemas.openxmlformats.org/officeDocument/2006/relationships/notesMaster" Target="../notesMasters/notesMaster1.xml" /></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 /><Relationship Id="rId1" Type="http://schemas.openxmlformats.org/officeDocument/2006/relationships/notesMaster" Target="../notesMasters/notesMaster1.xml" /></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 /><Relationship Id="rId1" Type="http://schemas.openxmlformats.org/officeDocument/2006/relationships/notesMaster" Target="../notesMasters/notesMaster1.xml" /></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 /><Relationship Id="rId1" Type="http://schemas.openxmlformats.org/officeDocument/2006/relationships/notesMaster" Target="../notesMasters/notesMaster1.xml" /></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 /><Relationship Id="rId1"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 /><Relationship Id="rId1" Type="http://schemas.openxmlformats.org/officeDocument/2006/relationships/notesMaster" Target="../notesMasters/notesMaster1.xml" /></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 /><Relationship Id="rId1" Type="http://schemas.openxmlformats.org/officeDocument/2006/relationships/notesMaster" Target="../notesMasters/notesMaster1.xml" /></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 /><Relationship Id="rId1" Type="http://schemas.openxmlformats.org/officeDocument/2006/relationships/notesMaster" Target="../notesMasters/notesMaster1.xml" /></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 /><Relationship Id="rId1" Type="http://schemas.openxmlformats.org/officeDocument/2006/relationships/notesMaster" Target="../notesMasters/notesMaster1.xml" /></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 /><Relationship Id="rId1" Type="http://schemas.openxmlformats.org/officeDocument/2006/relationships/notesMaster" Target="../notesMasters/notesMaster1.xml" /></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 /><Relationship Id="rId1" Type="http://schemas.openxmlformats.org/officeDocument/2006/relationships/notesMaster" Target="../notesMasters/notesMaster1.xml" /></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 /><Relationship Id="rId1" Type="http://schemas.openxmlformats.org/officeDocument/2006/relationships/notesMaster" Target="../notesMasters/notesMaster1.xml" /></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 /><Relationship Id="rId1" Type="http://schemas.openxmlformats.org/officeDocument/2006/relationships/notesMaster" Target="../notesMasters/notesMaster1.xml" /></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 /><Relationship Id="rId1" Type="http://schemas.openxmlformats.org/officeDocument/2006/relationships/notesMaster" Target="../notesMasters/notesMaster1.xml" /></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 /><Relationship Id="rId1" Type="http://schemas.openxmlformats.org/officeDocument/2006/relationships/notesMaster" Target="../notesMasters/notesMaster1.xml" /></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 /><Relationship Id="rId1" Type="http://schemas.openxmlformats.org/officeDocument/2006/relationships/notesMaster" Target="../notesMasters/notesMaster1.xml" /></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 /><Relationship Id="rId1" Type="http://schemas.openxmlformats.org/officeDocument/2006/relationships/notesMaster" Target="../notesMasters/notesMaster1.xml" /></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 /><Relationship Id="rId1" Type="http://schemas.openxmlformats.org/officeDocument/2006/relationships/notesMaster" Target="../notesMasters/notesMaster1.xml" /></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 /><Relationship Id="rId1" Type="http://schemas.openxmlformats.org/officeDocument/2006/relationships/notesMaster" Target="../notesMasters/notesMaster1.xml" /></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 /><Relationship Id="rId1" Type="http://schemas.openxmlformats.org/officeDocument/2006/relationships/notesMaster" Target="../notesMasters/notesMaster1.xml" /></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 /><Relationship Id="rId1" Type="http://schemas.openxmlformats.org/officeDocument/2006/relationships/notesMaster" Target="../notesMasters/notesMaster1.xml" /></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 /><Relationship Id="rId1" Type="http://schemas.openxmlformats.org/officeDocument/2006/relationships/notesMaster" Target="../notesMasters/notesMaster1.xml" /></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 /><Relationship Id="rId1" Type="http://schemas.openxmlformats.org/officeDocument/2006/relationships/notesMaster" Target="../notesMasters/notesMaster1.xml" /></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 /><Relationship Id="rId1" Type="http://schemas.openxmlformats.org/officeDocument/2006/relationships/notesMaster" Target="../notesMasters/notesMaster1.xml" /></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 /><Relationship Id="rId1" Type="http://schemas.openxmlformats.org/officeDocument/2006/relationships/notesMaster" Target="../notesMasters/notesMaster1.xml" /></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 /><Relationship Id="rId1" Type="http://schemas.openxmlformats.org/officeDocument/2006/relationships/notesMaster" Target="../notesMasters/notesMaster1.xml" /></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 /><Relationship Id="rId1" Type="http://schemas.openxmlformats.org/officeDocument/2006/relationships/notesMaster" Target="../notesMasters/notesMaster1.xml" /></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 /><Relationship Id="rId1" Type="http://schemas.openxmlformats.org/officeDocument/2006/relationships/notesMaster" Target="../notesMasters/notesMaster1.xml" /></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 /><Relationship Id="rId1" Type="http://schemas.openxmlformats.org/officeDocument/2006/relationships/notesMaster" Target="../notesMasters/notesMaster1.xml" /></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 /><Relationship Id="rId1" Type="http://schemas.openxmlformats.org/officeDocument/2006/relationships/notesMaster" Target="../notesMasters/notesMaster1.xml" /></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 /><Relationship Id="rId1" Type="http://schemas.openxmlformats.org/officeDocument/2006/relationships/notesMaster" Target="../notesMasters/notesMaster1.xml" /></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 /><Relationship Id="rId1" Type="http://schemas.openxmlformats.org/officeDocument/2006/relationships/notesMaster" Target="../notesMasters/notesMaster1.xml" /></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 /><Relationship Id="rId1" Type="http://schemas.openxmlformats.org/officeDocument/2006/relationships/notesMaster" Target="../notesMasters/notesMaster1.xml" /></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 /><Relationship Id="rId1" Type="http://schemas.openxmlformats.org/officeDocument/2006/relationships/notesMaster" Target="../notesMasters/notesMaster1.xml" /></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 /><Relationship Id="rId1" Type="http://schemas.openxmlformats.org/officeDocument/2006/relationships/notesMaster" Target="../notesMasters/notesMaster1.xml" /></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 /><Relationship Id="rId1" Type="http://schemas.openxmlformats.org/officeDocument/2006/relationships/notesMaster" Target="../notesMasters/notesMaster1.xml" /></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 /><Relationship Id="rId1" Type="http://schemas.openxmlformats.org/officeDocument/2006/relationships/notesMaster" Target="../notesMasters/notesMaster1.xml" /></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 /><Relationship Id="rId1" Type="http://schemas.openxmlformats.org/officeDocument/2006/relationships/notesMaster" Target="../notesMasters/notesMaster1.xml" /></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 /><Relationship Id="rId1" Type="http://schemas.openxmlformats.org/officeDocument/2006/relationships/notesMaster" Target="../notesMasters/notesMaster1.xml" /></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 /><Relationship Id="rId1" Type="http://schemas.openxmlformats.org/officeDocument/2006/relationships/notesMaster" Target="../notesMasters/notesMaster1.xml" /></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 /><Relationship Id="rId1" Type="http://schemas.openxmlformats.org/officeDocument/2006/relationships/notesMaster" Target="../notesMasters/notesMaster1.xml" /></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 /><Relationship Id="rId1" Type="http://schemas.openxmlformats.org/officeDocument/2006/relationships/notesMaster" Target="../notesMasters/notesMaster1.xml" /></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 /><Relationship Id="rId1" Type="http://schemas.openxmlformats.org/officeDocument/2006/relationships/notesMaster" Target="../notesMasters/notesMaster1.xml" /></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 /><Relationship Id="rId1" Type="http://schemas.openxmlformats.org/officeDocument/2006/relationships/notesMaster" Target="../notesMasters/notesMaster1.xml" /></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 /><Relationship Id="rId1" Type="http://schemas.openxmlformats.org/officeDocument/2006/relationships/notesMaster" Target="../notesMasters/notesMaster1.xml" /></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 /><Relationship Id="rId1" Type="http://schemas.openxmlformats.org/officeDocument/2006/relationships/notesMaster" Target="../notesMasters/notesMaster1.xml" /></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 /><Relationship Id="rId1" Type="http://schemas.openxmlformats.org/officeDocument/2006/relationships/notesMaster" Target="../notesMasters/notesMaster1.xml" /></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 /><Relationship Id="rId1" Type="http://schemas.openxmlformats.org/officeDocument/2006/relationships/notesMaster" Target="../notesMasters/notesMaster1.xml" /></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 /><Relationship Id="rId1" Type="http://schemas.openxmlformats.org/officeDocument/2006/relationships/notesMaster" Target="../notesMasters/notesMaster1.xml" /></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 /><Relationship Id="rId1" Type="http://schemas.openxmlformats.org/officeDocument/2006/relationships/notesMaster" Target="../notesMasters/notesMaster1.xml" /></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 /><Relationship Id="rId1" Type="http://schemas.openxmlformats.org/officeDocument/2006/relationships/notesMaster" Target="../notesMasters/notesMaster1.xml" /></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 /><Relationship Id="rId1" Type="http://schemas.openxmlformats.org/officeDocument/2006/relationships/notesMaster" Target="../notesMasters/notesMaster1.xml" /></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 /><Relationship Id="rId1" Type="http://schemas.openxmlformats.org/officeDocument/2006/relationships/notesMaster" Target="../notesMasters/notesMaster1.xml" /></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 /><Relationship Id="rId1" Type="http://schemas.openxmlformats.org/officeDocument/2006/relationships/notesMaster" Target="../notesMasters/notesMaster1.xml" /></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 /><Relationship Id="rId1" Type="http://schemas.openxmlformats.org/officeDocument/2006/relationships/notesMaster" Target="../notesMasters/notesMaster1.xml" /></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 /><Relationship Id="rId1" Type="http://schemas.openxmlformats.org/officeDocument/2006/relationships/notesMaster" Target="../notesMasters/notesMaster1.xml" /></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 /><Relationship Id="rId1" Type="http://schemas.openxmlformats.org/officeDocument/2006/relationships/notesMaster" Target="../notesMasters/notesMaster1.xml" /></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 /><Relationship Id="rId1" Type="http://schemas.openxmlformats.org/officeDocument/2006/relationships/notesMaster" Target="../notesMasters/notesMaster1.xml" /></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 /><Relationship Id="rId1" Type="http://schemas.openxmlformats.org/officeDocument/2006/relationships/notesMaster" Target="../notesMasters/notesMaster1.xml" /></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 /><Relationship Id="rId1" Type="http://schemas.openxmlformats.org/officeDocument/2006/relationships/notesMaster" Target="../notesMasters/notesMaster1.xml" /></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 /><Relationship Id="rId1" Type="http://schemas.openxmlformats.org/officeDocument/2006/relationships/notesMaster" Target="../notesMasters/notesMaster1.xml" /></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 /><Relationship Id="rId1" Type="http://schemas.openxmlformats.org/officeDocument/2006/relationships/notesMaster" Target="../notesMasters/notesMaster1.xml" /></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 /><Relationship Id="rId1" Type="http://schemas.openxmlformats.org/officeDocument/2006/relationships/notesMaster" Target="../notesMasters/notesMaster1.xml" /></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 /><Relationship Id="rId1" Type="http://schemas.openxmlformats.org/officeDocument/2006/relationships/notesMaster" Target="../notesMasters/notesMaster1.xml" /></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 /><Relationship Id="rId1" Type="http://schemas.openxmlformats.org/officeDocument/2006/relationships/notesMaster" Target="../notesMasters/notesMaster1.xml" /></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 /><Relationship Id="rId1" Type="http://schemas.openxmlformats.org/officeDocument/2006/relationships/notesMaster" Target="../notesMasters/notesMaster1.xml" /></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 /><Relationship Id="rId1" Type="http://schemas.openxmlformats.org/officeDocument/2006/relationships/notesMaster" Target="../notesMasters/notesMaster1.xml" /></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 /><Relationship Id="rId1" Type="http://schemas.openxmlformats.org/officeDocument/2006/relationships/notesMaster" Target="../notesMasters/notesMaster1.xml" /></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 /><Relationship Id="rId1" Type="http://schemas.openxmlformats.org/officeDocument/2006/relationships/notesMaster" Target="../notesMasters/notesMaster1.xml" /></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 /><Relationship Id="rId1" Type="http://schemas.openxmlformats.org/officeDocument/2006/relationships/notesMaster" Target="../notesMasters/notesMaster1.xml" /></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 /><Relationship Id="rId1" Type="http://schemas.openxmlformats.org/officeDocument/2006/relationships/notesMaster" Target="../notesMasters/notesMaster1.xml" /></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 /><Relationship Id="rId1" Type="http://schemas.openxmlformats.org/officeDocument/2006/relationships/notesMaster" Target="../notesMasters/notesMaster1.xml" /></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 /><Relationship Id="rId1" Type="http://schemas.openxmlformats.org/officeDocument/2006/relationships/notesMaster" Target="../notesMasters/notesMaster1.xml" /></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 /><Relationship Id="rId1" Type="http://schemas.openxmlformats.org/officeDocument/2006/relationships/notesMaster" Target="../notesMasters/notesMaster1.xml" /></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 /><Relationship Id="rId1" Type="http://schemas.openxmlformats.org/officeDocument/2006/relationships/notesMaster" Target="../notesMasters/notesMaster1.xml" /></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 /><Relationship Id="rId1" Type="http://schemas.openxmlformats.org/officeDocument/2006/relationships/notesMaster" Target="../notesMasters/notesMaster1.xml" /></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 /><Relationship Id="rId1" Type="http://schemas.openxmlformats.org/officeDocument/2006/relationships/notesMaster" Target="../notesMasters/notesMaster1.xml" /></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 /><Relationship Id="rId1" Type="http://schemas.openxmlformats.org/officeDocument/2006/relationships/notesMaster" Target="../notesMasters/notesMaster1.xml" /></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 /><Relationship Id="rId1" Type="http://schemas.openxmlformats.org/officeDocument/2006/relationships/notesMaster" Target="../notesMasters/notesMaster1.xml" /></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 /><Relationship Id="rId1" Type="http://schemas.openxmlformats.org/officeDocument/2006/relationships/notesMaster" Target="../notesMasters/notesMaster1.xml" /></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 /><Relationship Id="rId1" Type="http://schemas.openxmlformats.org/officeDocument/2006/relationships/notesMaster" Target="../notesMasters/notesMaster1.xml" /></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 /><Relationship Id="rId1" Type="http://schemas.openxmlformats.org/officeDocument/2006/relationships/notesMaster" Target="../notesMasters/notesMaster1.xml" /></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 /><Relationship Id="rId1" Type="http://schemas.openxmlformats.org/officeDocument/2006/relationships/notesMaster" Target="../notesMasters/notesMaster1.xml" /></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 /><Relationship Id="rId1" Type="http://schemas.openxmlformats.org/officeDocument/2006/relationships/notesMaster" Target="../notesMasters/notesMaster1.xml" /></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 /><Relationship Id="rId1" Type="http://schemas.openxmlformats.org/officeDocument/2006/relationships/notesMaster" Target="../notesMasters/notesMaster1.xml" /></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 /><Relationship Id="rId1" Type="http://schemas.openxmlformats.org/officeDocument/2006/relationships/notesMaster" Target="../notesMasters/notesMaster1.xml" /></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 /><Relationship Id="rId1" Type="http://schemas.openxmlformats.org/officeDocument/2006/relationships/notesMaster" Target="../notesMasters/notesMaster1.xml" /></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 /><Relationship Id="rId1" Type="http://schemas.openxmlformats.org/officeDocument/2006/relationships/notesMaster" Target="../notesMasters/notesMaster1.xml" /></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 /><Relationship Id="rId1" Type="http://schemas.openxmlformats.org/officeDocument/2006/relationships/notesMaster" Target="../notesMasters/notesMaster1.xml" /></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 /><Relationship Id="rId1" Type="http://schemas.openxmlformats.org/officeDocument/2006/relationships/notesMaster" Target="../notesMasters/notesMaster1.xml" /></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 /><Relationship Id="rId1" Type="http://schemas.openxmlformats.org/officeDocument/2006/relationships/notesMaster" Target="../notesMasters/notesMaster1.xml" /></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 /><Relationship Id="rId1" Type="http://schemas.openxmlformats.org/officeDocument/2006/relationships/notesMaster" Target="../notesMasters/notesMaster1.xml" /></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Rectangle 2">
            <a:extLst>
              <a:ext uri="{FF2B5EF4-FFF2-40B4-BE49-F238E27FC236}">
                <a16:creationId xmlns:a16="http://schemas.microsoft.com/office/drawing/2014/main" id="{EDF9EE77-0155-D0FB-B3C8-2DCA8194A96B}"/>
              </a:ext>
            </a:extLst>
          </p:cNvPr>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sz="1300"/>
              <a:t>The University of Adelaide, School of Computer Science</a:t>
            </a:r>
          </a:p>
        </p:txBody>
      </p:sp>
      <p:sp>
        <p:nvSpPr>
          <p:cNvPr id="7170" name="Rectangle 3">
            <a:extLst>
              <a:ext uri="{FF2B5EF4-FFF2-40B4-BE49-F238E27FC236}">
                <a16:creationId xmlns:a16="http://schemas.microsoft.com/office/drawing/2014/main" id="{AA9BA318-53D8-95ED-4F59-374BC475B27A}"/>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40FB99D2-E03A-417F-8593-28707065A823}" type="datetime3">
              <a:rPr lang="en-US" altLang="en-US" sz="1300" smtClean="0"/>
              <a:pPr>
                <a:spcBef>
                  <a:spcPct val="0"/>
                </a:spcBef>
              </a:pPr>
              <a:t>28 March 2023</a:t>
            </a:fld>
            <a:endParaRPr lang="en-US" altLang="en-US" sz="1300"/>
          </a:p>
        </p:txBody>
      </p:sp>
      <p:sp>
        <p:nvSpPr>
          <p:cNvPr id="7171" name="Rectangle 6">
            <a:extLst>
              <a:ext uri="{FF2B5EF4-FFF2-40B4-BE49-F238E27FC236}">
                <a16:creationId xmlns:a16="http://schemas.microsoft.com/office/drawing/2014/main" id="{D6261BC7-F40E-E8D1-9893-BD825C1E88F9}"/>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sz="1300"/>
              <a:t>Chapter 2 — Instructions: Language of the Computer</a:t>
            </a:r>
          </a:p>
        </p:txBody>
      </p:sp>
      <p:sp>
        <p:nvSpPr>
          <p:cNvPr id="7172" name="Rectangle 7">
            <a:extLst>
              <a:ext uri="{FF2B5EF4-FFF2-40B4-BE49-F238E27FC236}">
                <a16:creationId xmlns:a16="http://schemas.microsoft.com/office/drawing/2014/main" id="{D96C2337-277F-1C6A-00FB-80810584B6C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8FACDB7D-ACDD-424C-8D35-05844DF7C85F}" type="slidenum">
              <a:rPr lang="en-US" altLang="en-US" sz="1300"/>
              <a:pPr>
                <a:spcBef>
                  <a:spcPct val="0"/>
                </a:spcBef>
              </a:pPr>
              <a:t>1</a:t>
            </a:fld>
            <a:endParaRPr lang="en-US" altLang="en-US" sz="1300"/>
          </a:p>
        </p:txBody>
      </p:sp>
      <p:sp>
        <p:nvSpPr>
          <p:cNvPr id="7173" name="Rectangle 2">
            <a:extLst>
              <a:ext uri="{FF2B5EF4-FFF2-40B4-BE49-F238E27FC236}">
                <a16:creationId xmlns:a16="http://schemas.microsoft.com/office/drawing/2014/main" id="{B395A9A2-CB54-CE12-EED3-B75865D84311}"/>
              </a:ext>
            </a:extLst>
          </p:cNvPr>
          <p:cNvSpPr>
            <a:spLocks noGrp="1" noRot="1" noChangeAspect="1" noChangeArrowheads="1" noTextEdit="1"/>
          </p:cNvSpPr>
          <p:nvPr>
            <p:ph type="sldImg"/>
          </p:nvPr>
        </p:nvSpPr>
        <p:spPr>
          <a:ln/>
        </p:spPr>
      </p:sp>
      <p:sp>
        <p:nvSpPr>
          <p:cNvPr id="7174" name="Rectangle 3">
            <a:extLst>
              <a:ext uri="{FF2B5EF4-FFF2-40B4-BE49-F238E27FC236}">
                <a16:creationId xmlns:a16="http://schemas.microsoft.com/office/drawing/2014/main" id="{4A6DDEB4-E65B-11E5-E9D7-B0C20EEED53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AU"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2">
            <a:extLst>
              <a:ext uri="{FF2B5EF4-FFF2-40B4-BE49-F238E27FC236}">
                <a16:creationId xmlns:a16="http://schemas.microsoft.com/office/drawing/2014/main" id="{63ADE836-8C40-ABC0-0E42-39E7E12E5CEE}"/>
              </a:ext>
            </a:extLst>
          </p:cNvPr>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sz="1300"/>
              <a:t>The University of Adelaide, School of Computer Science</a:t>
            </a:r>
          </a:p>
        </p:txBody>
      </p:sp>
      <p:sp>
        <p:nvSpPr>
          <p:cNvPr id="25602" name="Rectangle 3">
            <a:extLst>
              <a:ext uri="{FF2B5EF4-FFF2-40B4-BE49-F238E27FC236}">
                <a16:creationId xmlns:a16="http://schemas.microsoft.com/office/drawing/2014/main" id="{2A04DA5B-220E-042D-5488-371917E335E4}"/>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EAB4CFB1-40D5-4082-B7E9-65EB35128634}" type="datetime3">
              <a:rPr lang="en-US" altLang="en-US" sz="1300" smtClean="0"/>
              <a:pPr>
                <a:spcBef>
                  <a:spcPct val="0"/>
                </a:spcBef>
              </a:pPr>
              <a:t>28 March 2023</a:t>
            </a:fld>
            <a:endParaRPr lang="en-US" altLang="en-US" sz="1300"/>
          </a:p>
        </p:txBody>
      </p:sp>
      <p:sp>
        <p:nvSpPr>
          <p:cNvPr id="25603" name="Rectangle 6">
            <a:extLst>
              <a:ext uri="{FF2B5EF4-FFF2-40B4-BE49-F238E27FC236}">
                <a16:creationId xmlns:a16="http://schemas.microsoft.com/office/drawing/2014/main" id="{28E673B0-E4E7-1DEA-0A5F-3245C47A1978}"/>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sz="1300"/>
              <a:t>Chapter 2 — Instructions: Language of the Computer</a:t>
            </a:r>
          </a:p>
        </p:txBody>
      </p:sp>
      <p:sp>
        <p:nvSpPr>
          <p:cNvPr id="25604" name="Rectangle 7">
            <a:extLst>
              <a:ext uri="{FF2B5EF4-FFF2-40B4-BE49-F238E27FC236}">
                <a16:creationId xmlns:a16="http://schemas.microsoft.com/office/drawing/2014/main" id="{9BE56325-07E2-C74E-64D7-BA4D7AED342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8FC52E75-0077-4319-920E-5B338AA5893C}" type="slidenum">
              <a:rPr lang="en-US" altLang="en-US" sz="1300"/>
              <a:pPr>
                <a:spcBef>
                  <a:spcPct val="0"/>
                </a:spcBef>
              </a:pPr>
              <a:t>10</a:t>
            </a:fld>
            <a:endParaRPr lang="en-US" altLang="en-US" sz="1300"/>
          </a:p>
        </p:txBody>
      </p:sp>
      <p:sp>
        <p:nvSpPr>
          <p:cNvPr id="25605" name="Rectangle 2">
            <a:extLst>
              <a:ext uri="{FF2B5EF4-FFF2-40B4-BE49-F238E27FC236}">
                <a16:creationId xmlns:a16="http://schemas.microsoft.com/office/drawing/2014/main" id="{6A468B3B-E101-BFE2-01E1-65DC48EA0578}"/>
              </a:ext>
            </a:extLst>
          </p:cNvPr>
          <p:cNvSpPr>
            <a:spLocks noGrp="1" noRot="1" noChangeAspect="1" noChangeArrowheads="1" noTextEdit="1"/>
          </p:cNvSpPr>
          <p:nvPr>
            <p:ph type="sldImg"/>
          </p:nvPr>
        </p:nvSpPr>
        <p:spPr>
          <a:ln/>
        </p:spPr>
      </p:sp>
      <p:sp>
        <p:nvSpPr>
          <p:cNvPr id="25606" name="Rectangle 3">
            <a:extLst>
              <a:ext uri="{FF2B5EF4-FFF2-40B4-BE49-F238E27FC236}">
                <a16:creationId xmlns:a16="http://schemas.microsoft.com/office/drawing/2014/main" id="{0ED9B86D-67A9-41B1-1B8C-547055F80C7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AU" altLang="en-US"/>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1" name="Rectangle 2">
            <a:extLst>
              <a:ext uri="{FF2B5EF4-FFF2-40B4-BE49-F238E27FC236}">
                <a16:creationId xmlns:a16="http://schemas.microsoft.com/office/drawing/2014/main" id="{507DBF5E-6195-0A8B-322B-96F122A72D1A}"/>
              </a:ext>
            </a:extLst>
          </p:cNvPr>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sz="1300"/>
              <a:t>The University of Adelaide, School of Computer Science</a:t>
            </a:r>
          </a:p>
        </p:txBody>
      </p:sp>
      <p:sp>
        <p:nvSpPr>
          <p:cNvPr id="209922" name="Rectangle 3">
            <a:extLst>
              <a:ext uri="{FF2B5EF4-FFF2-40B4-BE49-F238E27FC236}">
                <a16:creationId xmlns:a16="http://schemas.microsoft.com/office/drawing/2014/main" id="{5A957918-90BB-FC42-08AD-4E3CE9AC2D56}"/>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5D608A46-CF0D-4668-B1B0-0CFD8C2185DA}" type="datetime3">
              <a:rPr lang="en-US" altLang="en-US" sz="1300" smtClean="0"/>
              <a:pPr>
                <a:spcBef>
                  <a:spcPct val="0"/>
                </a:spcBef>
              </a:pPr>
              <a:t>28 March 2023</a:t>
            </a:fld>
            <a:endParaRPr lang="en-US" altLang="en-US" sz="1300"/>
          </a:p>
        </p:txBody>
      </p:sp>
      <p:sp>
        <p:nvSpPr>
          <p:cNvPr id="209923" name="Rectangle 6">
            <a:extLst>
              <a:ext uri="{FF2B5EF4-FFF2-40B4-BE49-F238E27FC236}">
                <a16:creationId xmlns:a16="http://schemas.microsoft.com/office/drawing/2014/main" id="{B45DFB96-6D62-AD25-24D7-044B2C99ED4D}"/>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sz="1300"/>
              <a:t>Chapter 2 — Instructions: Language of the Computer</a:t>
            </a:r>
          </a:p>
        </p:txBody>
      </p:sp>
      <p:sp>
        <p:nvSpPr>
          <p:cNvPr id="209924" name="Rectangle 7">
            <a:extLst>
              <a:ext uri="{FF2B5EF4-FFF2-40B4-BE49-F238E27FC236}">
                <a16:creationId xmlns:a16="http://schemas.microsoft.com/office/drawing/2014/main" id="{1B26F188-483D-C01B-BE1D-D0A8CB12C1F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1EFAC7CB-61C8-42D7-9AA9-06DC19335333}" type="slidenum">
              <a:rPr lang="en-US" altLang="en-US" sz="1300"/>
              <a:pPr>
                <a:spcBef>
                  <a:spcPct val="0"/>
                </a:spcBef>
              </a:pPr>
              <a:t>100</a:t>
            </a:fld>
            <a:endParaRPr lang="en-US" altLang="en-US" sz="1300"/>
          </a:p>
        </p:txBody>
      </p:sp>
      <p:sp>
        <p:nvSpPr>
          <p:cNvPr id="209925" name="Rectangle 2">
            <a:extLst>
              <a:ext uri="{FF2B5EF4-FFF2-40B4-BE49-F238E27FC236}">
                <a16:creationId xmlns:a16="http://schemas.microsoft.com/office/drawing/2014/main" id="{77ED38B5-186A-44E0-E279-952FA8B2AE3C}"/>
              </a:ext>
            </a:extLst>
          </p:cNvPr>
          <p:cNvSpPr>
            <a:spLocks noGrp="1" noRot="1" noChangeAspect="1" noChangeArrowheads="1" noTextEdit="1"/>
          </p:cNvSpPr>
          <p:nvPr>
            <p:ph type="sldImg"/>
          </p:nvPr>
        </p:nvSpPr>
        <p:spPr>
          <a:ln/>
        </p:spPr>
      </p:sp>
      <p:sp>
        <p:nvSpPr>
          <p:cNvPr id="209926" name="Rectangle 3">
            <a:extLst>
              <a:ext uri="{FF2B5EF4-FFF2-40B4-BE49-F238E27FC236}">
                <a16:creationId xmlns:a16="http://schemas.microsoft.com/office/drawing/2014/main" id="{B7A99300-D6C7-F858-DC2B-0B8766D4A67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AU" altLang="en-US"/>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69" name="Rectangle 2">
            <a:extLst>
              <a:ext uri="{FF2B5EF4-FFF2-40B4-BE49-F238E27FC236}">
                <a16:creationId xmlns:a16="http://schemas.microsoft.com/office/drawing/2014/main" id="{8CF402EF-891F-3332-3995-3DCA86E9AD57}"/>
              </a:ext>
            </a:extLst>
          </p:cNvPr>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sz="1300"/>
              <a:t>The University of Adelaide, School of Computer Science</a:t>
            </a:r>
          </a:p>
        </p:txBody>
      </p:sp>
      <p:sp>
        <p:nvSpPr>
          <p:cNvPr id="211970" name="Rectangle 3">
            <a:extLst>
              <a:ext uri="{FF2B5EF4-FFF2-40B4-BE49-F238E27FC236}">
                <a16:creationId xmlns:a16="http://schemas.microsoft.com/office/drawing/2014/main" id="{9A024ACB-55C3-2A8C-FE07-9ED1D7A39E50}"/>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BB42DF00-2BA4-49A5-AE26-6AACD927BB0E}" type="datetime3">
              <a:rPr lang="en-US" altLang="en-US" sz="1300" smtClean="0"/>
              <a:pPr>
                <a:spcBef>
                  <a:spcPct val="0"/>
                </a:spcBef>
              </a:pPr>
              <a:t>28 March 2023</a:t>
            </a:fld>
            <a:endParaRPr lang="en-US" altLang="en-US" sz="1300"/>
          </a:p>
        </p:txBody>
      </p:sp>
      <p:sp>
        <p:nvSpPr>
          <p:cNvPr id="211971" name="Rectangle 6">
            <a:extLst>
              <a:ext uri="{FF2B5EF4-FFF2-40B4-BE49-F238E27FC236}">
                <a16:creationId xmlns:a16="http://schemas.microsoft.com/office/drawing/2014/main" id="{5A2C1613-E106-E74B-6DD0-6E0A362FB054}"/>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sz="1300"/>
              <a:t>Chapter 2 — Instructions: Language of the Computer</a:t>
            </a:r>
          </a:p>
        </p:txBody>
      </p:sp>
      <p:sp>
        <p:nvSpPr>
          <p:cNvPr id="211972" name="Rectangle 7">
            <a:extLst>
              <a:ext uri="{FF2B5EF4-FFF2-40B4-BE49-F238E27FC236}">
                <a16:creationId xmlns:a16="http://schemas.microsoft.com/office/drawing/2014/main" id="{54958B15-C16D-B595-39B1-5DC77F355AC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5917EF85-4565-4C5D-B00B-7336FCD21E26}" type="slidenum">
              <a:rPr lang="en-US" altLang="en-US" sz="1300"/>
              <a:pPr>
                <a:spcBef>
                  <a:spcPct val="0"/>
                </a:spcBef>
              </a:pPr>
              <a:t>101</a:t>
            </a:fld>
            <a:endParaRPr lang="en-US" altLang="en-US" sz="1300"/>
          </a:p>
        </p:txBody>
      </p:sp>
      <p:sp>
        <p:nvSpPr>
          <p:cNvPr id="211973" name="Rectangle 2">
            <a:extLst>
              <a:ext uri="{FF2B5EF4-FFF2-40B4-BE49-F238E27FC236}">
                <a16:creationId xmlns:a16="http://schemas.microsoft.com/office/drawing/2014/main" id="{50BFCA13-E5DE-8881-016C-4418D2AE57B8}"/>
              </a:ext>
            </a:extLst>
          </p:cNvPr>
          <p:cNvSpPr>
            <a:spLocks noGrp="1" noRot="1" noChangeAspect="1" noChangeArrowheads="1" noTextEdit="1"/>
          </p:cNvSpPr>
          <p:nvPr>
            <p:ph type="sldImg"/>
          </p:nvPr>
        </p:nvSpPr>
        <p:spPr>
          <a:ln/>
        </p:spPr>
      </p:sp>
      <p:sp>
        <p:nvSpPr>
          <p:cNvPr id="211974" name="Rectangle 3">
            <a:extLst>
              <a:ext uri="{FF2B5EF4-FFF2-40B4-BE49-F238E27FC236}">
                <a16:creationId xmlns:a16="http://schemas.microsoft.com/office/drawing/2014/main" id="{0C61C206-A858-2F71-65B9-76DE42F08AD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AU" altLang="en-US"/>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7" name="Rectangle 2">
            <a:extLst>
              <a:ext uri="{FF2B5EF4-FFF2-40B4-BE49-F238E27FC236}">
                <a16:creationId xmlns:a16="http://schemas.microsoft.com/office/drawing/2014/main" id="{C93B39AB-C2DF-71DF-A016-94BBDA941C79}"/>
              </a:ext>
            </a:extLst>
          </p:cNvPr>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sz="1300"/>
              <a:t>The University of Adelaide, School of Computer Science</a:t>
            </a:r>
          </a:p>
        </p:txBody>
      </p:sp>
      <p:sp>
        <p:nvSpPr>
          <p:cNvPr id="214018" name="Rectangle 3">
            <a:extLst>
              <a:ext uri="{FF2B5EF4-FFF2-40B4-BE49-F238E27FC236}">
                <a16:creationId xmlns:a16="http://schemas.microsoft.com/office/drawing/2014/main" id="{0CD2FD30-DA7B-A2DC-2EA3-36CE0F684513}"/>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4EB2254F-28D9-429F-ADC5-5BE35C5FD2B5}" type="datetime3">
              <a:rPr lang="en-US" altLang="en-US" sz="1300" smtClean="0"/>
              <a:pPr>
                <a:spcBef>
                  <a:spcPct val="0"/>
                </a:spcBef>
              </a:pPr>
              <a:t>28 March 2023</a:t>
            </a:fld>
            <a:endParaRPr lang="en-US" altLang="en-US" sz="1300"/>
          </a:p>
        </p:txBody>
      </p:sp>
      <p:sp>
        <p:nvSpPr>
          <p:cNvPr id="214019" name="Rectangle 6">
            <a:extLst>
              <a:ext uri="{FF2B5EF4-FFF2-40B4-BE49-F238E27FC236}">
                <a16:creationId xmlns:a16="http://schemas.microsoft.com/office/drawing/2014/main" id="{F80C66D1-66BA-C367-21B9-E0B1B47F9778}"/>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sz="1300"/>
              <a:t>Chapter 2 — Instructions: Language of the Computer</a:t>
            </a:r>
          </a:p>
        </p:txBody>
      </p:sp>
      <p:sp>
        <p:nvSpPr>
          <p:cNvPr id="214020" name="Rectangle 7">
            <a:extLst>
              <a:ext uri="{FF2B5EF4-FFF2-40B4-BE49-F238E27FC236}">
                <a16:creationId xmlns:a16="http://schemas.microsoft.com/office/drawing/2014/main" id="{5C14C59F-3BF5-7290-B240-250506FACDB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787C9E94-8276-4782-A45F-C24CA3108EA5}" type="slidenum">
              <a:rPr lang="en-US" altLang="en-US" sz="1300"/>
              <a:pPr>
                <a:spcBef>
                  <a:spcPct val="0"/>
                </a:spcBef>
              </a:pPr>
              <a:t>102</a:t>
            </a:fld>
            <a:endParaRPr lang="en-US" altLang="en-US" sz="1300"/>
          </a:p>
        </p:txBody>
      </p:sp>
      <p:sp>
        <p:nvSpPr>
          <p:cNvPr id="214021" name="Rectangle 2">
            <a:extLst>
              <a:ext uri="{FF2B5EF4-FFF2-40B4-BE49-F238E27FC236}">
                <a16:creationId xmlns:a16="http://schemas.microsoft.com/office/drawing/2014/main" id="{40EECAEF-9436-9F18-D421-F751A15CD56F}"/>
              </a:ext>
            </a:extLst>
          </p:cNvPr>
          <p:cNvSpPr>
            <a:spLocks noGrp="1" noRot="1" noChangeAspect="1" noChangeArrowheads="1" noTextEdit="1"/>
          </p:cNvSpPr>
          <p:nvPr>
            <p:ph type="sldImg"/>
          </p:nvPr>
        </p:nvSpPr>
        <p:spPr>
          <a:ln/>
        </p:spPr>
      </p:sp>
      <p:sp>
        <p:nvSpPr>
          <p:cNvPr id="214022" name="Rectangle 3">
            <a:extLst>
              <a:ext uri="{FF2B5EF4-FFF2-40B4-BE49-F238E27FC236}">
                <a16:creationId xmlns:a16="http://schemas.microsoft.com/office/drawing/2014/main" id="{354DC4BF-BAAB-38BE-BEDF-99B2F2E9A2D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AU" altLang="en-US"/>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5" name="Rectangle 2">
            <a:extLst>
              <a:ext uri="{FF2B5EF4-FFF2-40B4-BE49-F238E27FC236}">
                <a16:creationId xmlns:a16="http://schemas.microsoft.com/office/drawing/2014/main" id="{416226DC-1D4F-7D9D-E34D-77089D77D4FA}"/>
              </a:ext>
            </a:extLst>
          </p:cNvPr>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sz="1300"/>
              <a:t>The University of Adelaide, School of Computer Science</a:t>
            </a:r>
          </a:p>
        </p:txBody>
      </p:sp>
      <p:sp>
        <p:nvSpPr>
          <p:cNvPr id="216066" name="Rectangle 3">
            <a:extLst>
              <a:ext uri="{FF2B5EF4-FFF2-40B4-BE49-F238E27FC236}">
                <a16:creationId xmlns:a16="http://schemas.microsoft.com/office/drawing/2014/main" id="{E10862D0-EA27-D1F0-C7FC-C4A5D21670C1}"/>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9FC3A324-4EE4-421B-90F3-58A9BF407C7B}" type="datetime3">
              <a:rPr lang="en-US" altLang="en-US" sz="1300" smtClean="0"/>
              <a:pPr>
                <a:spcBef>
                  <a:spcPct val="0"/>
                </a:spcBef>
              </a:pPr>
              <a:t>28 March 2023</a:t>
            </a:fld>
            <a:endParaRPr lang="en-US" altLang="en-US" sz="1300"/>
          </a:p>
        </p:txBody>
      </p:sp>
      <p:sp>
        <p:nvSpPr>
          <p:cNvPr id="216067" name="Rectangle 6">
            <a:extLst>
              <a:ext uri="{FF2B5EF4-FFF2-40B4-BE49-F238E27FC236}">
                <a16:creationId xmlns:a16="http://schemas.microsoft.com/office/drawing/2014/main" id="{49019F45-A396-06E7-5B4A-CEC67A777202}"/>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sz="1300"/>
              <a:t>Chapter 2 — Instructions: Language of the Computer</a:t>
            </a:r>
          </a:p>
        </p:txBody>
      </p:sp>
      <p:sp>
        <p:nvSpPr>
          <p:cNvPr id="216068" name="Rectangle 7">
            <a:extLst>
              <a:ext uri="{FF2B5EF4-FFF2-40B4-BE49-F238E27FC236}">
                <a16:creationId xmlns:a16="http://schemas.microsoft.com/office/drawing/2014/main" id="{241F6793-DE95-F55D-47E2-DDF6928A526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25C16E75-A204-4A1A-A2F0-421D804A4F4C}" type="slidenum">
              <a:rPr lang="en-US" altLang="en-US" sz="1300"/>
              <a:pPr>
                <a:spcBef>
                  <a:spcPct val="0"/>
                </a:spcBef>
              </a:pPr>
              <a:t>103</a:t>
            </a:fld>
            <a:endParaRPr lang="en-US" altLang="en-US" sz="1300"/>
          </a:p>
        </p:txBody>
      </p:sp>
      <p:sp>
        <p:nvSpPr>
          <p:cNvPr id="216069" name="Rectangle 2">
            <a:extLst>
              <a:ext uri="{FF2B5EF4-FFF2-40B4-BE49-F238E27FC236}">
                <a16:creationId xmlns:a16="http://schemas.microsoft.com/office/drawing/2014/main" id="{41FEB862-ECF2-C19E-31E1-CC44DB4AD871}"/>
              </a:ext>
            </a:extLst>
          </p:cNvPr>
          <p:cNvSpPr>
            <a:spLocks noGrp="1" noRot="1" noChangeAspect="1" noChangeArrowheads="1" noTextEdit="1"/>
          </p:cNvSpPr>
          <p:nvPr>
            <p:ph type="sldImg"/>
          </p:nvPr>
        </p:nvSpPr>
        <p:spPr>
          <a:ln/>
        </p:spPr>
      </p:sp>
      <p:sp>
        <p:nvSpPr>
          <p:cNvPr id="216070" name="Rectangle 3">
            <a:extLst>
              <a:ext uri="{FF2B5EF4-FFF2-40B4-BE49-F238E27FC236}">
                <a16:creationId xmlns:a16="http://schemas.microsoft.com/office/drawing/2014/main" id="{620254F7-C425-E505-A183-24E0C288924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AU" altLang="en-US"/>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Rectangle 2">
            <a:extLst>
              <a:ext uri="{FF2B5EF4-FFF2-40B4-BE49-F238E27FC236}">
                <a16:creationId xmlns:a16="http://schemas.microsoft.com/office/drawing/2014/main" id="{6BD7BD49-211D-2BDC-8772-BACD32513388}"/>
              </a:ext>
            </a:extLst>
          </p:cNvPr>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sz="1300"/>
              <a:t>The University of Adelaide, School of Computer Science</a:t>
            </a:r>
          </a:p>
        </p:txBody>
      </p:sp>
      <p:sp>
        <p:nvSpPr>
          <p:cNvPr id="218114" name="Rectangle 3">
            <a:extLst>
              <a:ext uri="{FF2B5EF4-FFF2-40B4-BE49-F238E27FC236}">
                <a16:creationId xmlns:a16="http://schemas.microsoft.com/office/drawing/2014/main" id="{D7A40D94-F016-ECB0-0296-EDC4476D4741}"/>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2E02EE37-8B38-4343-A457-93387182FE13}" type="datetime3">
              <a:rPr lang="en-US" altLang="en-US" sz="1300" smtClean="0"/>
              <a:pPr>
                <a:spcBef>
                  <a:spcPct val="0"/>
                </a:spcBef>
              </a:pPr>
              <a:t>28 March 2023</a:t>
            </a:fld>
            <a:endParaRPr lang="en-US" altLang="en-US" sz="1300"/>
          </a:p>
        </p:txBody>
      </p:sp>
      <p:sp>
        <p:nvSpPr>
          <p:cNvPr id="218115" name="Rectangle 6">
            <a:extLst>
              <a:ext uri="{FF2B5EF4-FFF2-40B4-BE49-F238E27FC236}">
                <a16:creationId xmlns:a16="http://schemas.microsoft.com/office/drawing/2014/main" id="{CA050FB1-469F-ED67-985C-BFFCF1CA6EB9}"/>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sz="1300"/>
              <a:t>Chapter 2 — Instructions: Language of the Computer</a:t>
            </a:r>
          </a:p>
        </p:txBody>
      </p:sp>
      <p:sp>
        <p:nvSpPr>
          <p:cNvPr id="218116" name="Rectangle 7">
            <a:extLst>
              <a:ext uri="{FF2B5EF4-FFF2-40B4-BE49-F238E27FC236}">
                <a16:creationId xmlns:a16="http://schemas.microsoft.com/office/drawing/2014/main" id="{A447BFCD-49C8-0D20-EA1A-8CAABD84BD4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E2BECB49-384B-4256-A997-EFC4831E0988}" type="slidenum">
              <a:rPr lang="en-US" altLang="en-US" sz="1300"/>
              <a:pPr>
                <a:spcBef>
                  <a:spcPct val="0"/>
                </a:spcBef>
              </a:pPr>
              <a:t>104</a:t>
            </a:fld>
            <a:endParaRPr lang="en-US" altLang="en-US" sz="1300"/>
          </a:p>
        </p:txBody>
      </p:sp>
      <p:sp>
        <p:nvSpPr>
          <p:cNvPr id="218117" name="Rectangle 2">
            <a:extLst>
              <a:ext uri="{FF2B5EF4-FFF2-40B4-BE49-F238E27FC236}">
                <a16:creationId xmlns:a16="http://schemas.microsoft.com/office/drawing/2014/main" id="{1E7AD91F-C66D-5607-CA66-731B295894B2}"/>
              </a:ext>
            </a:extLst>
          </p:cNvPr>
          <p:cNvSpPr>
            <a:spLocks noGrp="1" noRot="1" noChangeAspect="1" noChangeArrowheads="1" noTextEdit="1"/>
          </p:cNvSpPr>
          <p:nvPr>
            <p:ph type="sldImg"/>
          </p:nvPr>
        </p:nvSpPr>
        <p:spPr>
          <a:ln/>
        </p:spPr>
      </p:sp>
      <p:sp>
        <p:nvSpPr>
          <p:cNvPr id="218118" name="Rectangle 3">
            <a:extLst>
              <a:ext uri="{FF2B5EF4-FFF2-40B4-BE49-F238E27FC236}">
                <a16:creationId xmlns:a16="http://schemas.microsoft.com/office/drawing/2014/main" id="{8CF69996-3AE5-478D-A912-FCD5B7CB46E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AU" altLang="en-US"/>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1" name="Rectangle 2">
            <a:extLst>
              <a:ext uri="{FF2B5EF4-FFF2-40B4-BE49-F238E27FC236}">
                <a16:creationId xmlns:a16="http://schemas.microsoft.com/office/drawing/2014/main" id="{5D424F62-D23B-A664-C40A-24EA6E233C74}"/>
              </a:ext>
            </a:extLst>
          </p:cNvPr>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sz="1300"/>
              <a:t>The University of Adelaide, School of Computer Science</a:t>
            </a:r>
          </a:p>
        </p:txBody>
      </p:sp>
      <p:sp>
        <p:nvSpPr>
          <p:cNvPr id="220162" name="Rectangle 3">
            <a:extLst>
              <a:ext uri="{FF2B5EF4-FFF2-40B4-BE49-F238E27FC236}">
                <a16:creationId xmlns:a16="http://schemas.microsoft.com/office/drawing/2014/main" id="{6D1A061A-4755-56A8-54DE-224FED9EAEFC}"/>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8A007C76-D51A-40C3-8E85-5B94E7E62B73}" type="datetime3">
              <a:rPr lang="en-US" altLang="en-US" sz="1300" smtClean="0"/>
              <a:pPr>
                <a:spcBef>
                  <a:spcPct val="0"/>
                </a:spcBef>
              </a:pPr>
              <a:t>28 March 2023</a:t>
            </a:fld>
            <a:endParaRPr lang="en-US" altLang="en-US" sz="1300"/>
          </a:p>
        </p:txBody>
      </p:sp>
      <p:sp>
        <p:nvSpPr>
          <p:cNvPr id="220163" name="Rectangle 6">
            <a:extLst>
              <a:ext uri="{FF2B5EF4-FFF2-40B4-BE49-F238E27FC236}">
                <a16:creationId xmlns:a16="http://schemas.microsoft.com/office/drawing/2014/main" id="{3E85FDA7-DBB4-268C-28E2-2422CA20CD12}"/>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sz="1300"/>
              <a:t>Chapter 2 — Instructions: Language of the Computer</a:t>
            </a:r>
          </a:p>
        </p:txBody>
      </p:sp>
      <p:sp>
        <p:nvSpPr>
          <p:cNvPr id="220164" name="Rectangle 7">
            <a:extLst>
              <a:ext uri="{FF2B5EF4-FFF2-40B4-BE49-F238E27FC236}">
                <a16:creationId xmlns:a16="http://schemas.microsoft.com/office/drawing/2014/main" id="{973D610A-DEE9-F9EE-8044-256B7B5CB2E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F9314477-0F2B-44F1-9BBF-C7BB012CD15B}" type="slidenum">
              <a:rPr lang="en-US" altLang="en-US" sz="1300"/>
              <a:pPr>
                <a:spcBef>
                  <a:spcPct val="0"/>
                </a:spcBef>
              </a:pPr>
              <a:t>105</a:t>
            </a:fld>
            <a:endParaRPr lang="en-US" altLang="en-US" sz="1300"/>
          </a:p>
        </p:txBody>
      </p:sp>
      <p:sp>
        <p:nvSpPr>
          <p:cNvPr id="220165" name="Rectangle 2">
            <a:extLst>
              <a:ext uri="{FF2B5EF4-FFF2-40B4-BE49-F238E27FC236}">
                <a16:creationId xmlns:a16="http://schemas.microsoft.com/office/drawing/2014/main" id="{F05D48C6-0C93-166A-EF8F-16E70FB84B62}"/>
              </a:ext>
            </a:extLst>
          </p:cNvPr>
          <p:cNvSpPr>
            <a:spLocks noGrp="1" noRot="1" noChangeAspect="1" noChangeArrowheads="1" noTextEdit="1"/>
          </p:cNvSpPr>
          <p:nvPr>
            <p:ph type="sldImg"/>
          </p:nvPr>
        </p:nvSpPr>
        <p:spPr>
          <a:ln/>
        </p:spPr>
      </p:sp>
      <p:sp>
        <p:nvSpPr>
          <p:cNvPr id="220166" name="Rectangle 3">
            <a:extLst>
              <a:ext uri="{FF2B5EF4-FFF2-40B4-BE49-F238E27FC236}">
                <a16:creationId xmlns:a16="http://schemas.microsoft.com/office/drawing/2014/main" id="{41DBDAD8-6CD1-1452-B5B1-EEA9159EF85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AU" altLang="en-US"/>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09" name="Rectangle 2">
            <a:extLst>
              <a:ext uri="{FF2B5EF4-FFF2-40B4-BE49-F238E27FC236}">
                <a16:creationId xmlns:a16="http://schemas.microsoft.com/office/drawing/2014/main" id="{3785C447-9524-0A48-9987-3003C3362886}"/>
              </a:ext>
            </a:extLst>
          </p:cNvPr>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sz="1300"/>
              <a:t>The University of Adelaide, School of Computer Science</a:t>
            </a:r>
          </a:p>
        </p:txBody>
      </p:sp>
      <p:sp>
        <p:nvSpPr>
          <p:cNvPr id="222210" name="Rectangle 3">
            <a:extLst>
              <a:ext uri="{FF2B5EF4-FFF2-40B4-BE49-F238E27FC236}">
                <a16:creationId xmlns:a16="http://schemas.microsoft.com/office/drawing/2014/main" id="{9DA47352-2127-1BDC-7EA5-1078867DD17A}"/>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A01D91BF-E440-4BEF-9D04-003846C4E280}" type="datetime3">
              <a:rPr lang="en-US" altLang="en-US" sz="1300" smtClean="0"/>
              <a:pPr>
                <a:spcBef>
                  <a:spcPct val="0"/>
                </a:spcBef>
              </a:pPr>
              <a:t>28 March 2023</a:t>
            </a:fld>
            <a:endParaRPr lang="en-US" altLang="en-US" sz="1300"/>
          </a:p>
        </p:txBody>
      </p:sp>
      <p:sp>
        <p:nvSpPr>
          <p:cNvPr id="222211" name="Rectangle 6">
            <a:extLst>
              <a:ext uri="{FF2B5EF4-FFF2-40B4-BE49-F238E27FC236}">
                <a16:creationId xmlns:a16="http://schemas.microsoft.com/office/drawing/2014/main" id="{6EBB881D-AB86-BDC4-E3DB-970DE5C1C66D}"/>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sz="1300"/>
              <a:t>Chapter 2 — Instructions: Language of the Computer</a:t>
            </a:r>
          </a:p>
        </p:txBody>
      </p:sp>
      <p:sp>
        <p:nvSpPr>
          <p:cNvPr id="222212" name="Rectangle 7">
            <a:extLst>
              <a:ext uri="{FF2B5EF4-FFF2-40B4-BE49-F238E27FC236}">
                <a16:creationId xmlns:a16="http://schemas.microsoft.com/office/drawing/2014/main" id="{EC5762BA-8E5B-0C9A-3D1B-E0047E2AC30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B3F1F342-DCB8-4B63-989A-4774CDA28D6A}" type="slidenum">
              <a:rPr lang="en-US" altLang="en-US" sz="1300"/>
              <a:pPr>
                <a:spcBef>
                  <a:spcPct val="0"/>
                </a:spcBef>
              </a:pPr>
              <a:t>106</a:t>
            </a:fld>
            <a:endParaRPr lang="en-US" altLang="en-US" sz="1300"/>
          </a:p>
        </p:txBody>
      </p:sp>
      <p:sp>
        <p:nvSpPr>
          <p:cNvPr id="222213" name="Rectangle 2">
            <a:extLst>
              <a:ext uri="{FF2B5EF4-FFF2-40B4-BE49-F238E27FC236}">
                <a16:creationId xmlns:a16="http://schemas.microsoft.com/office/drawing/2014/main" id="{52659A5E-137F-FEF4-8B8F-CA954F5D08E4}"/>
              </a:ext>
            </a:extLst>
          </p:cNvPr>
          <p:cNvSpPr>
            <a:spLocks noGrp="1" noRot="1" noChangeAspect="1" noChangeArrowheads="1" noTextEdit="1"/>
          </p:cNvSpPr>
          <p:nvPr>
            <p:ph type="sldImg"/>
          </p:nvPr>
        </p:nvSpPr>
        <p:spPr>
          <a:ln/>
        </p:spPr>
      </p:sp>
      <p:sp>
        <p:nvSpPr>
          <p:cNvPr id="222214" name="Rectangle 3">
            <a:extLst>
              <a:ext uri="{FF2B5EF4-FFF2-40B4-BE49-F238E27FC236}">
                <a16:creationId xmlns:a16="http://schemas.microsoft.com/office/drawing/2014/main" id="{29F9C972-3393-4BB0-2500-8FB018FB3DC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AU" altLang="en-US"/>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7" name="Rectangle 2">
            <a:extLst>
              <a:ext uri="{FF2B5EF4-FFF2-40B4-BE49-F238E27FC236}">
                <a16:creationId xmlns:a16="http://schemas.microsoft.com/office/drawing/2014/main" id="{B0934E97-5D31-5E79-E534-3166A0865BCE}"/>
              </a:ext>
            </a:extLst>
          </p:cNvPr>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sz="1300"/>
              <a:t>The University of Adelaide, School of Computer Science</a:t>
            </a:r>
          </a:p>
        </p:txBody>
      </p:sp>
      <p:sp>
        <p:nvSpPr>
          <p:cNvPr id="224258" name="Rectangle 3">
            <a:extLst>
              <a:ext uri="{FF2B5EF4-FFF2-40B4-BE49-F238E27FC236}">
                <a16:creationId xmlns:a16="http://schemas.microsoft.com/office/drawing/2014/main" id="{D3C262A2-07F7-BE10-7612-FFE097556F22}"/>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1AB6FA36-BC78-4695-B116-E59A22D2E299}" type="datetime3">
              <a:rPr lang="en-US" altLang="en-US" sz="1300" smtClean="0"/>
              <a:pPr>
                <a:spcBef>
                  <a:spcPct val="0"/>
                </a:spcBef>
              </a:pPr>
              <a:t>28 March 2023</a:t>
            </a:fld>
            <a:endParaRPr lang="en-US" altLang="en-US" sz="1300"/>
          </a:p>
        </p:txBody>
      </p:sp>
      <p:sp>
        <p:nvSpPr>
          <p:cNvPr id="224259" name="Rectangle 6">
            <a:extLst>
              <a:ext uri="{FF2B5EF4-FFF2-40B4-BE49-F238E27FC236}">
                <a16:creationId xmlns:a16="http://schemas.microsoft.com/office/drawing/2014/main" id="{7C4415F6-6F94-2F5B-440E-3CE5ECDE7A11}"/>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sz="1300"/>
              <a:t>Chapter 2 — Instructions: Language of the Computer</a:t>
            </a:r>
          </a:p>
        </p:txBody>
      </p:sp>
      <p:sp>
        <p:nvSpPr>
          <p:cNvPr id="224260" name="Rectangle 7">
            <a:extLst>
              <a:ext uri="{FF2B5EF4-FFF2-40B4-BE49-F238E27FC236}">
                <a16:creationId xmlns:a16="http://schemas.microsoft.com/office/drawing/2014/main" id="{9785A490-FE84-A7BB-D4E0-67EE7D6930F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997B79EA-F0D4-45E5-9213-B1E0F2A178F7}" type="slidenum">
              <a:rPr lang="en-US" altLang="en-US" sz="1300"/>
              <a:pPr>
                <a:spcBef>
                  <a:spcPct val="0"/>
                </a:spcBef>
              </a:pPr>
              <a:t>107</a:t>
            </a:fld>
            <a:endParaRPr lang="en-US" altLang="en-US" sz="1300"/>
          </a:p>
        </p:txBody>
      </p:sp>
      <p:sp>
        <p:nvSpPr>
          <p:cNvPr id="224261" name="Rectangle 2">
            <a:extLst>
              <a:ext uri="{FF2B5EF4-FFF2-40B4-BE49-F238E27FC236}">
                <a16:creationId xmlns:a16="http://schemas.microsoft.com/office/drawing/2014/main" id="{5A80D1F3-AF0C-C944-E508-922F52ABCB39}"/>
              </a:ext>
            </a:extLst>
          </p:cNvPr>
          <p:cNvSpPr>
            <a:spLocks noGrp="1" noRot="1" noChangeAspect="1" noChangeArrowheads="1" noTextEdit="1"/>
          </p:cNvSpPr>
          <p:nvPr>
            <p:ph type="sldImg"/>
          </p:nvPr>
        </p:nvSpPr>
        <p:spPr>
          <a:ln/>
        </p:spPr>
      </p:sp>
      <p:sp>
        <p:nvSpPr>
          <p:cNvPr id="224262" name="Rectangle 3">
            <a:extLst>
              <a:ext uri="{FF2B5EF4-FFF2-40B4-BE49-F238E27FC236}">
                <a16:creationId xmlns:a16="http://schemas.microsoft.com/office/drawing/2014/main" id="{9F3EE7B6-B5BD-F0D5-39B7-9E6A9E6F229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AU" altLang="en-US"/>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5" name="Rectangle 2">
            <a:extLst>
              <a:ext uri="{FF2B5EF4-FFF2-40B4-BE49-F238E27FC236}">
                <a16:creationId xmlns:a16="http://schemas.microsoft.com/office/drawing/2014/main" id="{E42E801B-7C97-617E-5E40-AF2DD01C4724}"/>
              </a:ext>
            </a:extLst>
          </p:cNvPr>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sz="1300"/>
              <a:t>The University of Adelaide, School of Computer Science</a:t>
            </a:r>
          </a:p>
        </p:txBody>
      </p:sp>
      <p:sp>
        <p:nvSpPr>
          <p:cNvPr id="226306" name="Rectangle 3">
            <a:extLst>
              <a:ext uri="{FF2B5EF4-FFF2-40B4-BE49-F238E27FC236}">
                <a16:creationId xmlns:a16="http://schemas.microsoft.com/office/drawing/2014/main" id="{062FA6E9-B891-5E03-6229-DACB15E30EAC}"/>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72B1F5DD-C9F9-43F5-9390-18C97C7FB3C6}" type="datetime3">
              <a:rPr lang="en-US" altLang="en-US" sz="1300" smtClean="0"/>
              <a:pPr>
                <a:spcBef>
                  <a:spcPct val="0"/>
                </a:spcBef>
              </a:pPr>
              <a:t>28 March 2023</a:t>
            </a:fld>
            <a:endParaRPr lang="en-US" altLang="en-US" sz="1300"/>
          </a:p>
        </p:txBody>
      </p:sp>
      <p:sp>
        <p:nvSpPr>
          <p:cNvPr id="226307" name="Rectangle 6">
            <a:extLst>
              <a:ext uri="{FF2B5EF4-FFF2-40B4-BE49-F238E27FC236}">
                <a16:creationId xmlns:a16="http://schemas.microsoft.com/office/drawing/2014/main" id="{FBFD7EAF-5475-ED8E-80C5-94F37434DC92}"/>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sz="1300"/>
              <a:t>Chapter 2 — Instructions: Language of the Computer</a:t>
            </a:r>
          </a:p>
        </p:txBody>
      </p:sp>
      <p:sp>
        <p:nvSpPr>
          <p:cNvPr id="226308" name="Rectangle 7">
            <a:extLst>
              <a:ext uri="{FF2B5EF4-FFF2-40B4-BE49-F238E27FC236}">
                <a16:creationId xmlns:a16="http://schemas.microsoft.com/office/drawing/2014/main" id="{D4F5A4A4-E5D6-7960-C33E-D70E26D799B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15C102E1-0EC7-43CD-AEE5-8F28C762D646}" type="slidenum">
              <a:rPr lang="en-US" altLang="en-US" sz="1300"/>
              <a:pPr>
                <a:spcBef>
                  <a:spcPct val="0"/>
                </a:spcBef>
              </a:pPr>
              <a:t>108</a:t>
            </a:fld>
            <a:endParaRPr lang="en-US" altLang="en-US" sz="1300"/>
          </a:p>
        </p:txBody>
      </p:sp>
      <p:sp>
        <p:nvSpPr>
          <p:cNvPr id="226309" name="Rectangle 2">
            <a:extLst>
              <a:ext uri="{FF2B5EF4-FFF2-40B4-BE49-F238E27FC236}">
                <a16:creationId xmlns:a16="http://schemas.microsoft.com/office/drawing/2014/main" id="{74EB56E0-BD23-ED2E-9EEC-E7C871CC847D}"/>
              </a:ext>
            </a:extLst>
          </p:cNvPr>
          <p:cNvSpPr>
            <a:spLocks noGrp="1" noRot="1" noChangeAspect="1" noChangeArrowheads="1" noTextEdit="1"/>
          </p:cNvSpPr>
          <p:nvPr>
            <p:ph type="sldImg"/>
          </p:nvPr>
        </p:nvSpPr>
        <p:spPr>
          <a:ln/>
        </p:spPr>
      </p:sp>
      <p:sp>
        <p:nvSpPr>
          <p:cNvPr id="226310" name="Rectangle 3">
            <a:extLst>
              <a:ext uri="{FF2B5EF4-FFF2-40B4-BE49-F238E27FC236}">
                <a16:creationId xmlns:a16="http://schemas.microsoft.com/office/drawing/2014/main" id="{8A3DCA04-10B6-13B7-19CB-50453A73E60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AU" altLang="en-US"/>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3" name="Rectangle 2">
            <a:extLst>
              <a:ext uri="{FF2B5EF4-FFF2-40B4-BE49-F238E27FC236}">
                <a16:creationId xmlns:a16="http://schemas.microsoft.com/office/drawing/2014/main" id="{54903866-427E-610F-5A9E-FB52F191DCED}"/>
              </a:ext>
            </a:extLst>
          </p:cNvPr>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sz="1300"/>
              <a:t>The University of Adelaide, School of Computer Science</a:t>
            </a:r>
          </a:p>
        </p:txBody>
      </p:sp>
      <p:sp>
        <p:nvSpPr>
          <p:cNvPr id="228354" name="Rectangle 3">
            <a:extLst>
              <a:ext uri="{FF2B5EF4-FFF2-40B4-BE49-F238E27FC236}">
                <a16:creationId xmlns:a16="http://schemas.microsoft.com/office/drawing/2014/main" id="{6018A08C-2864-B12E-6AA0-451DC05394CC}"/>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BB0DB875-39E6-457C-8885-460505B6147E}" type="datetime3">
              <a:rPr lang="en-US" altLang="en-US" sz="1300" smtClean="0"/>
              <a:pPr>
                <a:spcBef>
                  <a:spcPct val="0"/>
                </a:spcBef>
              </a:pPr>
              <a:t>28 March 2023</a:t>
            </a:fld>
            <a:endParaRPr lang="en-US" altLang="en-US" sz="1300"/>
          </a:p>
        </p:txBody>
      </p:sp>
      <p:sp>
        <p:nvSpPr>
          <p:cNvPr id="228355" name="Rectangle 6">
            <a:extLst>
              <a:ext uri="{FF2B5EF4-FFF2-40B4-BE49-F238E27FC236}">
                <a16:creationId xmlns:a16="http://schemas.microsoft.com/office/drawing/2014/main" id="{A80C9082-80D2-82BF-4F59-38D7ECB1EF29}"/>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sz="1300"/>
              <a:t>Chapter 2 — Instructions: Language of the Computer</a:t>
            </a:r>
          </a:p>
        </p:txBody>
      </p:sp>
      <p:sp>
        <p:nvSpPr>
          <p:cNvPr id="228356" name="Rectangle 7">
            <a:extLst>
              <a:ext uri="{FF2B5EF4-FFF2-40B4-BE49-F238E27FC236}">
                <a16:creationId xmlns:a16="http://schemas.microsoft.com/office/drawing/2014/main" id="{64C1ACDA-72DC-167F-8852-B1DA09C02DF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1F3EA32C-6136-4701-B5AC-929DC347BFB5}" type="slidenum">
              <a:rPr lang="en-US" altLang="en-US" sz="1300"/>
              <a:pPr>
                <a:spcBef>
                  <a:spcPct val="0"/>
                </a:spcBef>
              </a:pPr>
              <a:t>109</a:t>
            </a:fld>
            <a:endParaRPr lang="en-US" altLang="en-US" sz="1300"/>
          </a:p>
        </p:txBody>
      </p:sp>
      <p:sp>
        <p:nvSpPr>
          <p:cNvPr id="228357" name="Rectangle 2">
            <a:extLst>
              <a:ext uri="{FF2B5EF4-FFF2-40B4-BE49-F238E27FC236}">
                <a16:creationId xmlns:a16="http://schemas.microsoft.com/office/drawing/2014/main" id="{3F0B39F6-7EE4-4A0C-50D2-2C27EB608D38}"/>
              </a:ext>
            </a:extLst>
          </p:cNvPr>
          <p:cNvSpPr>
            <a:spLocks noGrp="1" noRot="1" noChangeAspect="1" noChangeArrowheads="1" noTextEdit="1"/>
          </p:cNvSpPr>
          <p:nvPr>
            <p:ph type="sldImg"/>
          </p:nvPr>
        </p:nvSpPr>
        <p:spPr>
          <a:ln/>
        </p:spPr>
      </p:sp>
      <p:sp>
        <p:nvSpPr>
          <p:cNvPr id="228358" name="Rectangle 3">
            <a:extLst>
              <a:ext uri="{FF2B5EF4-FFF2-40B4-BE49-F238E27FC236}">
                <a16:creationId xmlns:a16="http://schemas.microsoft.com/office/drawing/2014/main" id="{FDCA8250-D2A2-93C0-7FBD-56001C58BBB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AU"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a:extLst>
              <a:ext uri="{FF2B5EF4-FFF2-40B4-BE49-F238E27FC236}">
                <a16:creationId xmlns:a16="http://schemas.microsoft.com/office/drawing/2014/main" id="{EB255461-84D2-3A1A-378F-2F6ACD1B6C1D}"/>
              </a:ext>
            </a:extLst>
          </p:cNvPr>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sz="1300"/>
              <a:t>The University of Adelaide, School of Computer Science</a:t>
            </a:r>
          </a:p>
        </p:txBody>
      </p:sp>
      <p:sp>
        <p:nvSpPr>
          <p:cNvPr id="27650" name="Rectangle 3">
            <a:extLst>
              <a:ext uri="{FF2B5EF4-FFF2-40B4-BE49-F238E27FC236}">
                <a16:creationId xmlns:a16="http://schemas.microsoft.com/office/drawing/2014/main" id="{EF98C6EE-5025-5915-A7AD-079D215A013D}"/>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7BDA9099-3BCC-44D5-B41E-FCA216BCE195}" type="datetime3">
              <a:rPr lang="en-US" altLang="en-US" sz="1300" smtClean="0"/>
              <a:pPr>
                <a:spcBef>
                  <a:spcPct val="0"/>
                </a:spcBef>
              </a:pPr>
              <a:t>28 March 2023</a:t>
            </a:fld>
            <a:endParaRPr lang="en-US" altLang="en-US" sz="1300"/>
          </a:p>
        </p:txBody>
      </p:sp>
      <p:sp>
        <p:nvSpPr>
          <p:cNvPr id="27651" name="Rectangle 6">
            <a:extLst>
              <a:ext uri="{FF2B5EF4-FFF2-40B4-BE49-F238E27FC236}">
                <a16:creationId xmlns:a16="http://schemas.microsoft.com/office/drawing/2014/main" id="{99A325EA-F1C1-8B16-E0C3-C6E1DE38BC8E}"/>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sz="1300"/>
              <a:t>Chapter 2 — Instructions: Language of the Computer</a:t>
            </a:r>
          </a:p>
        </p:txBody>
      </p:sp>
      <p:sp>
        <p:nvSpPr>
          <p:cNvPr id="27652" name="Rectangle 7">
            <a:extLst>
              <a:ext uri="{FF2B5EF4-FFF2-40B4-BE49-F238E27FC236}">
                <a16:creationId xmlns:a16="http://schemas.microsoft.com/office/drawing/2014/main" id="{B6B37066-327E-C051-BA28-FA4CFD1E40A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B593F08E-E07B-46B3-B885-A4D7EA7A670F}" type="slidenum">
              <a:rPr lang="en-US" altLang="en-US" sz="1300"/>
              <a:pPr>
                <a:spcBef>
                  <a:spcPct val="0"/>
                </a:spcBef>
              </a:pPr>
              <a:t>11</a:t>
            </a:fld>
            <a:endParaRPr lang="en-US" altLang="en-US" sz="1300"/>
          </a:p>
        </p:txBody>
      </p:sp>
      <p:sp>
        <p:nvSpPr>
          <p:cNvPr id="27653" name="Rectangle 2">
            <a:extLst>
              <a:ext uri="{FF2B5EF4-FFF2-40B4-BE49-F238E27FC236}">
                <a16:creationId xmlns:a16="http://schemas.microsoft.com/office/drawing/2014/main" id="{42814B1D-3B89-ADBA-6EE2-2B494E851260}"/>
              </a:ext>
            </a:extLst>
          </p:cNvPr>
          <p:cNvSpPr>
            <a:spLocks noGrp="1" noRot="1" noChangeAspect="1" noChangeArrowheads="1" noTextEdit="1"/>
          </p:cNvSpPr>
          <p:nvPr>
            <p:ph type="sldImg"/>
          </p:nvPr>
        </p:nvSpPr>
        <p:spPr>
          <a:ln/>
        </p:spPr>
      </p:sp>
      <p:sp>
        <p:nvSpPr>
          <p:cNvPr id="27654" name="Rectangle 3">
            <a:extLst>
              <a:ext uri="{FF2B5EF4-FFF2-40B4-BE49-F238E27FC236}">
                <a16:creationId xmlns:a16="http://schemas.microsoft.com/office/drawing/2014/main" id="{ADB361F4-AF5F-EA79-B25F-5FD3D5AEE4F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AU" altLang="en-US"/>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1" name="Rectangle 2">
            <a:extLst>
              <a:ext uri="{FF2B5EF4-FFF2-40B4-BE49-F238E27FC236}">
                <a16:creationId xmlns:a16="http://schemas.microsoft.com/office/drawing/2014/main" id="{EFA6440F-328E-8294-6CE2-4D68654A9B41}"/>
              </a:ext>
            </a:extLst>
          </p:cNvPr>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sz="1300"/>
              <a:t>The University of Adelaide, School of Computer Science</a:t>
            </a:r>
          </a:p>
        </p:txBody>
      </p:sp>
      <p:sp>
        <p:nvSpPr>
          <p:cNvPr id="230402" name="Rectangle 3">
            <a:extLst>
              <a:ext uri="{FF2B5EF4-FFF2-40B4-BE49-F238E27FC236}">
                <a16:creationId xmlns:a16="http://schemas.microsoft.com/office/drawing/2014/main" id="{76288D01-A61B-104D-65C8-C7A3C2C669AF}"/>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3D5D2914-61D7-499A-A5EC-163F54F4482C}" type="datetime3">
              <a:rPr lang="en-US" altLang="en-US" sz="1300" smtClean="0"/>
              <a:pPr>
                <a:spcBef>
                  <a:spcPct val="0"/>
                </a:spcBef>
              </a:pPr>
              <a:t>28 March 2023</a:t>
            </a:fld>
            <a:endParaRPr lang="en-US" altLang="en-US" sz="1300"/>
          </a:p>
        </p:txBody>
      </p:sp>
      <p:sp>
        <p:nvSpPr>
          <p:cNvPr id="230403" name="Rectangle 6">
            <a:extLst>
              <a:ext uri="{FF2B5EF4-FFF2-40B4-BE49-F238E27FC236}">
                <a16:creationId xmlns:a16="http://schemas.microsoft.com/office/drawing/2014/main" id="{6AC35CF1-C8B0-E8F4-0CBC-272920E0AF7D}"/>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sz="1300"/>
              <a:t>Chapter 2 — Instructions: Language of the Computer</a:t>
            </a:r>
          </a:p>
        </p:txBody>
      </p:sp>
      <p:sp>
        <p:nvSpPr>
          <p:cNvPr id="230404" name="Rectangle 7">
            <a:extLst>
              <a:ext uri="{FF2B5EF4-FFF2-40B4-BE49-F238E27FC236}">
                <a16:creationId xmlns:a16="http://schemas.microsoft.com/office/drawing/2014/main" id="{14574388-2E65-C095-FE1C-DAB2B580169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B36305B2-093F-46CA-9936-EB8749C609C5}" type="slidenum">
              <a:rPr lang="en-US" altLang="en-US" sz="1300"/>
              <a:pPr>
                <a:spcBef>
                  <a:spcPct val="0"/>
                </a:spcBef>
              </a:pPr>
              <a:t>110</a:t>
            </a:fld>
            <a:endParaRPr lang="en-US" altLang="en-US" sz="1300"/>
          </a:p>
        </p:txBody>
      </p:sp>
      <p:sp>
        <p:nvSpPr>
          <p:cNvPr id="230405" name="Rectangle 2">
            <a:extLst>
              <a:ext uri="{FF2B5EF4-FFF2-40B4-BE49-F238E27FC236}">
                <a16:creationId xmlns:a16="http://schemas.microsoft.com/office/drawing/2014/main" id="{80D9DF11-2258-1035-0ADE-221C798FCC70}"/>
              </a:ext>
            </a:extLst>
          </p:cNvPr>
          <p:cNvSpPr>
            <a:spLocks noGrp="1" noRot="1" noChangeAspect="1" noChangeArrowheads="1" noTextEdit="1"/>
          </p:cNvSpPr>
          <p:nvPr>
            <p:ph type="sldImg"/>
          </p:nvPr>
        </p:nvSpPr>
        <p:spPr>
          <a:ln/>
        </p:spPr>
      </p:sp>
      <p:sp>
        <p:nvSpPr>
          <p:cNvPr id="230406" name="Rectangle 3">
            <a:extLst>
              <a:ext uri="{FF2B5EF4-FFF2-40B4-BE49-F238E27FC236}">
                <a16:creationId xmlns:a16="http://schemas.microsoft.com/office/drawing/2014/main" id="{86956C9F-EFD5-FA77-D53F-545546C5714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AU" altLang="en-US"/>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49" name="Rectangle 2">
            <a:extLst>
              <a:ext uri="{FF2B5EF4-FFF2-40B4-BE49-F238E27FC236}">
                <a16:creationId xmlns:a16="http://schemas.microsoft.com/office/drawing/2014/main" id="{75879B19-1D1E-95A2-26C6-D8A7C7BDD8E8}"/>
              </a:ext>
            </a:extLst>
          </p:cNvPr>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sz="1300"/>
              <a:t>The University of Adelaide, School of Computer Science</a:t>
            </a:r>
          </a:p>
        </p:txBody>
      </p:sp>
      <p:sp>
        <p:nvSpPr>
          <p:cNvPr id="232450" name="Rectangle 3">
            <a:extLst>
              <a:ext uri="{FF2B5EF4-FFF2-40B4-BE49-F238E27FC236}">
                <a16:creationId xmlns:a16="http://schemas.microsoft.com/office/drawing/2014/main" id="{629AE72B-57DA-BEC8-6ABB-F44F013BC52F}"/>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ACCEEC64-8890-453B-8610-E0C71BD7D84D}" type="datetime3">
              <a:rPr lang="en-US" altLang="en-US" sz="1300" smtClean="0"/>
              <a:pPr>
                <a:spcBef>
                  <a:spcPct val="0"/>
                </a:spcBef>
              </a:pPr>
              <a:t>28 March 2023</a:t>
            </a:fld>
            <a:endParaRPr lang="en-US" altLang="en-US" sz="1300"/>
          </a:p>
        </p:txBody>
      </p:sp>
      <p:sp>
        <p:nvSpPr>
          <p:cNvPr id="232451" name="Rectangle 6">
            <a:extLst>
              <a:ext uri="{FF2B5EF4-FFF2-40B4-BE49-F238E27FC236}">
                <a16:creationId xmlns:a16="http://schemas.microsoft.com/office/drawing/2014/main" id="{1C98D01D-8DA1-4D91-6D69-3A9907952668}"/>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sz="1300"/>
              <a:t>Chapter 2 — Instructions: Language of the Computer</a:t>
            </a:r>
          </a:p>
        </p:txBody>
      </p:sp>
      <p:sp>
        <p:nvSpPr>
          <p:cNvPr id="232452" name="Rectangle 7">
            <a:extLst>
              <a:ext uri="{FF2B5EF4-FFF2-40B4-BE49-F238E27FC236}">
                <a16:creationId xmlns:a16="http://schemas.microsoft.com/office/drawing/2014/main" id="{D63F5A0F-2347-E5E6-8A31-AC15B234689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17C6288C-FD1E-44AF-9A02-2A5631D0C9E7}" type="slidenum">
              <a:rPr lang="en-US" altLang="en-US" sz="1300"/>
              <a:pPr>
                <a:spcBef>
                  <a:spcPct val="0"/>
                </a:spcBef>
              </a:pPr>
              <a:t>111</a:t>
            </a:fld>
            <a:endParaRPr lang="en-US" altLang="en-US" sz="1300"/>
          </a:p>
        </p:txBody>
      </p:sp>
      <p:sp>
        <p:nvSpPr>
          <p:cNvPr id="232453" name="Rectangle 2">
            <a:extLst>
              <a:ext uri="{FF2B5EF4-FFF2-40B4-BE49-F238E27FC236}">
                <a16:creationId xmlns:a16="http://schemas.microsoft.com/office/drawing/2014/main" id="{6091F140-85FD-7060-7C83-322A278FA9A1}"/>
              </a:ext>
            </a:extLst>
          </p:cNvPr>
          <p:cNvSpPr>
            <a:spLocks noGrp="1" noRot="1" noChangeAspect="1" noChangeArrowheads="1" noTextEdit="1"/>
          </p:cNvSpPr>
          <p:nvPr>
            <p:ph type="sldImg"/>
          </p:nvPr>
        </p:nvSpPr>
        <p:spPr>
          <a:ln/>
        </p:spPr>
      </p:sp>
      <p:sp>
        <p:nvSpPr>
          <p:cNvPr id="232454" name="Rectangle 3">
            <a:extLst>
              <a:ext uri="{FF2B5EF4-FFF2-40B4-BE49-F238E27FC236}">
                <a16:creationId xmlns:a16="http://schemas.microsoft.com/office/drawing/2014/main" id="{C7FB0FDF-839F-A6BD-A0F6-E0499BF5AF0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AU" altLang="en-US"/>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7" name="Rectangle 2">
            <a:extLst>
              <a:ext uri="{FF2B5EF4-FFF2-40B4-BE49-F238E27FC236}">
                <a16:creationId xmlns:a16="http://schemas.microsoft.com/office/drawing/2014/main" id="{2BA531DF-F0F2-0288-A084-914D5ECCB6BF}"/>
              </a:ext>
            </a:extLst>
          </p:cNvPr>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sz="1300"/>
              <a:t>The University of Adelaide, School of Computer Science</a:t>
            </a:r>
          </a:p>
        </p:txBody>
      </p:sp>
      <p:sp>
        <p:nvSpPr>
          <p:cNvPr id="234498" name="Rectangle 3">
            <a:extLst>
              <a:ext uri="{FF2B5EF4-FFF2-40B4-BE49-F238E27FC236}">
                <a16:creationId xmlns:a16="http://schemas.microsoft.com/office/drawing/2014/main" id="{D7C935C7-5711-44E9-6722-3DED48FDC595}"/>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E145B1EC-4A8F-4CE6-8A55-0D3A5252D07C}" type="datetime3">
              <a:rPr lang="en-US" altLang="en-US" sz="1300" smtClean="0"/>
              <a:pPr>
                <a:spcBef>
                  <a:spcPct val="0"/>
                </a:spcBef>
              </a:pPr>
              <a:t>28 March 2023</a:t>
            </a:fld>
            <a:endParaRPr lang="en-US" altLang="en-US" sz="1300"/>
          </a:p>
        </p:txBody>
      </p:sp>
      <p:sp>
        <p:nvSpPr>
          <p:cNvPr id="234499" name="Rectangle 6">
            <a:extLst>
              <a:ext uri="{FF2B5EF4-FFF2-40B4-BE49-F238E27FC236}">
                <a16:creationId xmlns:a16="http://schemas.microsoft.com/office/drawing/2014/main" id="{D54326E1-41A1-BE70-39EE-A9D1CA8B4F3D}"/>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sz="1300"/>
              <a:t>Chapter 2 — Instructions: Language of the Computer</a:t>
            </a:r>
          </a:p>
        </p:txBody>
      </p:sp>
      <p:sp>
        <p:nvSpPr>
          <p:cNvPr id="234500" name="Rectangle 7">
            <a:extLst>
              <a:ext uri="{FF2B5EF4-FFF2-40B4-BE49-F238E27FC236}">
                <a16:creationId xmlns:a16="http://schemas.microsoft.com/office/drawing/2014/main" id="{4C86BF94-557C-836A-7903-69041012874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89A64D32-4378-4DED-9B6D-5917C81E1A9A}" type="slidenum">
              <a:rPr lang="en-US" altLang="en-US" sz="1300"/>
              <a:pPr>
                <a:spcBef>
                  <a:spcPct val="0"/>
                </a:spcBef>
              </a:pPr>
              <a:t>112</a:t>
            </a:fld>
            <a:endParaRPr lang="en-US" altLang="en-US" sz="1300"/>
          </a:p>
        </p:txBody>
      </p:sp>
      <p:sp>
        <p:nvSpPr>
          <p:cNvPr id="234501" name="Rectangle 2">
            <a:extLst>
              <a:ext uri="{FF2B5EF4-FFF2-40B4-BE49-F238E27FC236}">
                <a16:creationId xmlns:a16="http://schemas.microsoft.com/office/drawing/2014/main" id="{FE81C4EF-907B-342C-05D6-2AD9F2FF5FE6}"/>
              </a:ext>
            </a:extLst>
          </p:cNvPr>
          <p:cNvSpPr>
            <a:spLocks noGrp="1" noRot="1" noChangeAspect="1" noChangeArrowheads="1" noTextEdit="1"/>
          </p:cNvSpPr>
          <p:nvPr>
            <p:ph type="sldImg"/>
          </p:nvPr>
        </p:nvSpPr>
        <p:spPr>
          <a:ln/>
        </p:spPr>
      </p:sp>
      <p:sp>
        <p:nvSpPr>
          <p:cNvPr id="234502" name="Rectangle 3">
            <a:extLst>
              <a:ext uri="{FF2B5EF4-FFF2-40B4-BE49-F238E27FC236}">
                <a16:creationId xmlns:a16="http://schemas.microsoft.com/office/drawing/2014/main" id="{248E6777-F350-812B-6DC9-2AD69824411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AU" altLang="en-US"/>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545" name="Rectangle 2">
            <a:extLst>
              <a:ext uri="{FF2B5EF4-FFF2-40B4-BE49-F238E27FC236}">
                <a16:creationId xmlns:a16="http://schemas.microsoft.com/office/drawing/2014/main" id="{5F5F8DA5-0DFA-CF5B-04B4-982E43F65380}"/>
              </a:ext>
            </a:extLst>
          </p:cNvPr>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sz="1300"/>
              <a:t>The University of Adelaide, School of Computer Science</a:t>
            </a:r>
          </a:p>
        </p:txBody>
      </p:sp>
      <p:sp>
        <p:nvSpPr>
          <p:cNvPr id="236546" name="Rectangle 3">
            <a:extLst>
              <a:ext uri="{FF2B5EF4-FFF2-40B4-BE49-F238E27FC236}">
                <a16:creationId xmlns:a16="http://schemas.microsoft.com/office/drawing/2014/main" id="{4F699883-A06A-E987-A023-B2143FBDED19}"/>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0F66F14B-1B0C-4F71-9527-0ED3E930736C}" type="datetime3">
              <a:rPr lang="en-US" altLang="en-US" sz="1300" smtClean="0"/>
              <a:pPr>
                <a:spcBef>
                  <a:spcPct val="0"/>
                </a:spcBef>
              </a:pPr>
              <a:t>28 March 2023</a:t>
            </a:fld>
            <a:endParaRPr lang="en-US" altLang="en-US" sz="1300"/>
          </a:p>
        </p:txBody>
      </p:sp>
      <p:sp>
        <p:nvSpPr>
          <p:cNvPr id="236547" name="Rectangle 6">
            <a:extLst>
              <a:ext uri="{FF2B5EF4-FFF2-40B4-BE49-F238E27FC236}">
                <a16:creationId xmlns:a16="http://schemas.microsoft.com/office/drawing/2014/main" id="{8526ACA9-6F97-366F-6162-8F7C3BAA1C61}"/>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sz="1300"/>
              <a:t>Chapter 2 — Instructions: Language of the Computer</a:t>
            </a:r>
          </a:p>
        </p:txBody>
      </p:sp>
      <p:sp>
        <p:nvSpPr>
          <p:cNvPr id="236548" name="Rectangle 7">
            <a:extLst>
              <a:ext uri="{FF2B5EF4-FFF2-40B4-BE49-F238E27FC236}">
                <a16:creationId xmlns:a16="http://schemas.microsoft.com/office/drawing/2014/main" id="{320B4CBA-6581-2674-286E-D0D8682E967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18701676-FAD5-4BDB-A6E0-452E68F43120}" type="slidenum">
              <a:rPr lang="en-US" altLang="en-US" sz="1300"/>
              <a:pPr>
                <a:spcBef>
                  <a:spcPct val="0"/>
                </a:spcBef>
              </a:pPr>
              <a:t>113</a:t>
            </a:fld>
            <a:endParaRPr lang="en-US" altLang="en-US" sz="1300"/>
          </a:p>
        </p:txBody>
      </p:sp>
      <p:sp>
        <p:nvSpPr>
          <p:cNvPr id="236549" name="Rectangle 2">
            <a:extLst>
              <a:ext uri="{FF2B5EF4-FFF2-40B4-BE49-F238E27FC236}">
                <a16:creationId xmlns:a16="http://schemas.microsoft.com/office/drawing/2014/main" id="{BF1297F6-B3DD-E4E0-E3CB-D6037CDC4A04}"/>
              </a:ext>
            </a:extLst>
          </p:cNvPr>
          <p:cNvSpPr>
            <a:spLocks noGrp="1" noRot="1" noChangeAspect="1" noChangeArrowheads="1" noTextEdit="1"/>
          </p:cNvSpPr>
          <p:nvPr>
            <p:ph type="sldImg"/>
          </p:nvPr>
        </p:nvSpPr>
        <p:spPr>
          <a:ln/>
        </p:spPr>
      </p:sp>
      <p:sp>
        <p:nvSpPr>
          <p:cNvPr id="236550" name="Rectangle 3">
            <a:extLst>
              <a:ext uri="{FF2B5EF4-FFF2-40B4-BE49-F238E27FC236}">
                <a16:creationId xmlns:a16="http://schemas.microsoft.com/office/drawing/2014/main" id="{6ABEE515-F922-15D4-FAC1-2DD42F3A8E4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AU" altLang="en-US"/>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93" name="Rectangle 2">
            <a:extLst>
              <a:ext uri="{FF2B5EF4-FFF2-40B4-BE49-F238E27FC236}">
                <a16:creationId xmlns:a16="http://schemas.microsoft.com/office/drawing/2014/main" id="{1EFA87ED-830A-147E-8CDC-DDEB5182AE10}"/>
              </a:ext>
            </a:extLst>
          </p:cNvPr>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sz="1300"/>
              <a:t>The University of Adelaide, School of Computer Science</a:t>
            </a:r>
          </a:p>
        </p:txBody>
      </p:sp>
      <p:sp>
        <p:nvSpPr>
          <p:cNvPr id="238594" name="Rectangle 3">
            <a:extLst>
              <a:ext uri="{FF2B5EF4-FFF2-40B4-BE49-F238E27FC236}">
                <a16:creationId xmlns:a16="http://schemas.microsoft.com/office/drawing/2014/main" id="{6F1B3538-F512-17F3-CE1C-D1D9EC001ED9}"/>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FA817C03-CB1E-4964-8B3E-E039C2B73837}" type="datetime3">
              <a:rPr lang="en-US" altLang="en-US" sz="1300" smtClean="0"/>
              <a:pPr>
                <a:spcBef>
                  <a:spcPct val="0"/>
                </a:spcBef>
              </a:pPr>
              <a:t>28 March 2023</a:t>
            </a:fld>
            <a:endParaRPr lang="en-US" altLang="en-US" sz="1300"/>
          </a:p>
        </p:txBody>
      </p:sp>
      <p:sp>
        <p:nvSpPr>
          <p:cNvPr id="238595" name="Rectangle 6">
            <a:extLst>
              <a:ext uri="{FF2B5EF4-FFF2-40B4-BE49-F238E27FC236}">
                <a16:creationId xmlns:a16="http://schemas.microsoft.com/office/drawing/2014/main" id="{470585E1-BE72-6E36-CE61-C6102612376D}"/>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sz="1300"/>
              <a:t>Chapter 2 — Instructions: Language of the Computer</a:t>
            </a:r>
          </a:p>
        </p:txBody>
      </p:sp>
      <p:sp>
        <p:nvSpPr>
          <p:cNvPr id="238596" name="Rectangle 7">
            <a:extLst>
              <a:ext uri="{FF2B5EF4-FFF2-40B4-BE49-F238E27FC236}">
                <a16:creationId xmlns:a16="http://schemas.microsoft.com/office/drawing/2014/main" id="{1FA7C650-A316-EA1D-C93D-7CFAC2B2C9D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BB14F31E-9142-422A-9E36-DDA121725811}" type="slidenum">
              <a:rPr lang="en-US" altLang="en-US" sz="1300"/>
              <a:pPr>
                <a:spcBef>
                  <a:spcPct val="0"/>
                </a:spcBef>
              </a:pPr>
              <a:t>114</a:t>
            </a:fld>
            <a:endParaRPr lang="en-US" altLang="en-US" sz="1300"/>
          </a:p>
        </p:txBody>
      </p:sp>
      <p:sp>
        <p:nvSpPr>
          <p:cNvPr id="238597" name="Rectangle 2">
            <a:extLst>
              <a:ext uri="{FF2B5EF4-FFF2-40B4-BE49-F238E27FC236}">
                <a16:creationId xmlns:a16="http://schemas.microsoft.com/office/drawing/2014/main" id="{AB07A17A-35F4-B238-84E3-1719FAE2BBBE}"/>
              </a:ext>
            </a:extLst>
          </p:cNvPr>
          <p:cNvSpPr>
            <a:spLocks noGrp="1" noRot="1" noChangeAspect="1" noChangeArrowheads="1" noTextEdit="1"/>
          </p:cNvSpPr>
          <p:nvPr>
            <p:ph type="sldImg"/>
          </p:nvPr>
        </p:nvSpPr>
        <p:spPr>
          <a:ln/>
        </p:spPr>
      </p:sp>
      <p:sp>
        <p:nvSpPr>
          <p:cNvPr id="238598" name="Rectangle 3">
            <a:extLst>
              <a:ext uri="{FF2B5EF4-FFF2-40B4-BE49-F238E27FC236}">
                <a16:creationId xmlns:a16="http://schemas.microsoft.com/office/drawing/2014/main" id="{F66838E2-D8D5-345F-9860-27022C24253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AU" altLang="en-US"/>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1" name="Rectangle 2">
            <a:extLst>
              <a:ext uri="{FF2B5EF4-FFF2-40B4-BE49-F238E27FC236}">
                <a16:creationId xmlns:a16="http://schemas.microsoft.com/office/drawing/2014/main" id="{C71EEA8E-1CF1-F243-AE3D-1DDB00976732}"/>
              </a:ext>
            </a:extLst>
          </p:cNvPr>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sz="1300"/>
              <a:t>The University of Adelaide, School of Computer Science</a:t>
            </a:r>
          </a:p>
        </p:txBody>
      </p:sp>
      <p:sp>
        <p:nvSpPr>
          <p:cNvPr id="240642" name="Rectangle 3">
            <a:extLst>
              <a:ext uri="{FF2B5EF4-FFF2-40B4-BE49-F238E27FC236}">
                <a16:creationId xmlns:a16="http://schemas.microsoft.com/office/drawing/2014/main" id="{983B815A-BE65-AF4B-C568-5A6E5FD4FB4A}"/>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2D518A3B-FEFD-49B6-AAD4-179F7E805AAF}" type="datetime3">
              <a:rPr lang="en-US" altLang="en-US" sz="1300" smtClean="0"/>
              <a:pPr>
                <a:spcBef>
                  <a:spcPct val="0"/>
                </a:spcBef>
              </a:pPr>
              <a:t>28 March 2023</a:t>
            </a:fld>
            <a:endParaRPr lang="en-US" altLang="en-US" sz="1300"/>
          </a:p>
        </p:txBody>
      </p:sp>
      <p:sp>
        <p:nvSpPr>
          <p:cNvPr id="240643" name="Rectangle 6">
            <a:extLst>
              <a:ext uri="{FF2B5EF4-FFF2-40B4-BE49-F238E27FC236}">
                <a16:creationId xmlns:a16="http://schemas.microsoft.com/office/drawing/2014/main" id="{9E3239CA-E0DA-8498-9ECF-EF01EE9C7343}"/>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sz="1300"/>
              <a:t>Chapter 2 — Instructions: Language of the Computer</a:t>
            </a:r>
          </a:p>
        </p:txBody>
      </p:sp>
      <p:sp>
        <p:nvSpPr>
          <p:cNvPr id="240644" name="Rectangle 7">
            <a:extLst>
              <a:ext uri="{FF2B5EF4-FFF2-40B4-BE49-F238E27FC236}">
                <a16:creationId xmlns:a16="http://schemas.microsoft.com/office/drawing/2014/main" id="{7A84C0CB-10F0-8CB2-F986-7FB217C5A9C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97FC05E9-88BB-4435-A243-B57EBB0C4826}" type="slidenum">
              <a:rPr lang="en-US" altLang="en-US" sz="1300"/>
              <a:pPr>
                <a:spcBef>
                  <a:spcPct val="0"/>
                </a:spcBef>
              </a:pPr>
              <a:t>115</a:t>
            </a:fld>
            <a:endParaRPr lang="en-US" altLang="en-US" sz="1300"/>
          </a:p>
        </p:txBody>
      </p:sp>
      <p:sp>
        <p:nvSpPr>
          <p:cNvPr id="240645" name="Rectangle 2">
            <a:extLst>
              <a:ext uri="{FF2B5EF4-FFF2-40B4-BE49-F238E27FC236}">
                <a16:creationId xmlns:a16="http://schemas.microsoft.com/office/drawing/2014/main" id="{C123CAFF-4D5D-D442-6953-5DA548F816EB}"/>
              </a:ext>
            </a:extLst>
          </p:cNvPr>
          <p:cNvSpPr>
            <a:spLocks noGrp="1" noRot="1" noChangeAspect="1" noChangeArrowheads="1" noTextEdit="1"/>
          </p:cNvSpPr>
          <p:nvPr>
            <p:ph type="sldImg"/>
          </p:nvPr>
        </p:nvSpPr>
        <p:spPr>
          <a:ln/>
        </p:spPr>
      </p:sp>
      <p:sp>
        <p:nvSpPr>
          <p:cNvPr id="240646" name="Rectangle 3">
            <a:extLst>
              <a:ext uri="{FF2B5EF4-FFF2-40B4-BE49-F238E27FC236}">
                <a16:creationId xmlns:a16="http://schemas.microsoft.com/office/drawing/2014/main" id="{0FBAAD65-1827-6EB0-7B52-1E52FC20EB4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AU" altLang="en-US"/>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89" name="Rectangle 2">
            <a:extLst>
              <a:ext uri="{FF2B5EF4-FFF2-40B4-BE49-F238E27FC236}">
                <a16:creationId xmlns:a16="http://schemas.microsoft.com/office/drawing/2014/main" id="{E9F7FD53-16D0-3836-081D-270CFD05FC6F}"/>
              </a:ext>
            </a:extLst>
          </p:cNvPr>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sz="1300"/>
              <a:t>The University of Adelaide, School of Computer Science</a:t>
            </a:r>
          </a:p>
        </p:txBody>
      </p:sp>
      <p:sp>
        <p:nvSpPr>
          <p:cNvPr id="242690" name="Rectangle 3">
            <a:extLst>
              <a:ext uri="{FF2B5EF4-FFF2-40B4-BE49-F238E27FC236}">
                <a16:creationId xmlns:a16="http://schemas.microsoft.com/office/drawing/2014/main" id="{22FBA1F0-DBB7-7602-9724-B60B0A733E02}"/>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07C31FF9-B359-4161-9486-30A36FD62A0E}" type="datetime3">
              <a:rPr lang="en-US" altLang="en-US" sz="1300" smtClean="0"/>
              <a:pPr>
                <a:spcBef>
                  <a:spcPct val="0"/>
                </a:spcBef>
              </a:pPr>
              <a:t>28 March 2023</a:t>
            </a:fld>
            <a:endParaRPr lang="en-US" altLang="en-US" sz="1300"/>
          </a:p>
        </p:txBody>
      </p:sp>
      <p:sp>
        <p:nvSpPr>
          <p:cNvPr id="242691" name="Rectangle 6">
            <a:extLst>
              <a:ext uri="{FF2B5EF4-FFF2-40B4-BE49-F238E27FC236}">
                <a16:creationId xmlns:a16="http://schemas.microsoft.com/office/drawing/2014/main" id="{08037A7A-DD88-9113-598F-9EDAE9081F53}"/>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sz="1300"/>
              <a:t>Chapter 2 — Instructions: Language of the Computer</a:t>
            </a:r>
          </a:p>
        </p:txBody>
      </p:sp>
      <p:sp>
        <p:nvSpPr>
          <p:cNvPr id="242692" name="Rectangle 7">
            <a:extLst>
              <a:ext uri="{FF2B5EF4-FFF2-40B4-BE49-F238E27FC236}">
                <a16:creationId xmlns:a16="http://schemas.microsoft.com/office/drawing/2014/main" id="{7339A474-29F9-6211-231D-FE2230A8DFF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FE70CA7B-837D-4838-B58F-1092E17C38CD}" type="slidenum">
              <a:rPr lang="en-US" altLang="en-US" sz="1300"/>
              <a:pPr>
                <a:spcBef>
                  <a:spcPct val="0"/>
                </a:spcBef>
              </a:pPr>
              <a:t>116</a:t>
            </a:fld>
            <a:endParaRPr lang="en-US" altLang="en-US" sz="1300"/>
          </a:p>
        </p:txBody>
      </p:sp>
      <p:sp>
        <p:nvSpPr>
          <p:cNvPr id="242693" name="Rectangle 2">
            <a:extLst>
              <a:ext uri="{FF2B5EF4-FFF2-40B4-BE49-F238E27FC236}">
                <a16:creationId xmlns:a16="http://schemas.microsoft.com/office/drawing/2014/main" id="{9A33C33D-D8CB-1DCE-60E4-CE9F54B4C296}"/>
              </a:ext>
            </a:extLst>
          </p:cNvPr>
          <p:cNvSpPr>
            <a:spLocks noGrp="1" noRot="1" noChangeAspect="1" noChangeArrowheads="1" noTextEdit="1"/>
          </p:cNvSpPr>
          <p:nvPr>
            <p:ph type="sldImg"/>
          </p:nvPr>
        </p:nvSpPr>
        <p:spPr>
          <a:ln/>
        </p:spPr>
      </p:sp>
      <p:sp>
        <p:nvSpPr>
          <p:cNvPr id="242694" name="Rectangle 3">
            <a:extLst>
              <a:ext uri="{FF2B5EF4-FFF2-40B4-BE49-F238E27FC236}">
                <a16:creationId xmlns:a16="http://schemas.microsoft.com/office/drawing/2014/main" id="{BBA62BB9-96AD-2408-71DA-1149064AB9C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AU" altLang="en-US"/>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737" name="Rectangle 2">
            <a:extLst>
              <a:ext uri="{FF2B5EF4-FFF2-40B4-BE49-F238E27FC236}">
                <a16:creationId xmlns:a16="http://schemas.microsoft.com/office/drawing/2014/main" id="{5C494CC1-952B-B136-C483-2ACD4DC908A3}"/>
              </a:ext>
            </a:extLst>
          </p:cNvPr>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sz="1300"/>
              <a:t>The University of Adelaide, School of Computer Science</a:t>
            </a:r>
          </a:p>
        </p:txBody>
      </p:sp>
      <p:sp>
        <p:nvSpPr>
          <p:cNvPr id="244738" name="Rectangle 3">
            <a:extLst>
              <a:ext uri="{FF2B5EF4-FFF2-40B4-BE49-F238E27FC236}">
                <a16:creationId xmlns:a16="http://schemas.microsoft.com/office/drawing/2014/main" id="{F48C3151-483C-7391-A6B6-7929B1EA882A}"/>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EE7FBE30-B707-4502-926F-3F07212F1221}" type="datetime3">
              <a:rPr lang="en-US" altLang="en-US" sz="1300" smtClean="0"/>
              <a:pPr>
                <a:spcBef>
                  <a:spcPct val="0"/>
                </a:spcBef>
              </a:pPr>
              <a:t>28 March 2023</a:t>
            </a:fld>
            <a:endParaRPr lang="en-US" altLang="en-US" sz="1300"/>
          </a:p>
        </p:txBody>
      </p:sp>
      <p:sp>
        <p:nvSpPr>
          <p:cNvPr id="244739" name="Rectangle 6">
            <a:extLst>
              <a:ext uri="{FF2B5EF4-FFF2-40B4-BE49-F238E27FC236}">
                <a16:creationId xmlns:a16="http://schemas.microsoft.com/office/drawing/2014/main" id="{00923102-55EE-8526-8B29-0B8DAE9BC99B}"/>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sz="1300"/>
              <a:t>Chapter 2 — Instructions: Language of the Computer</a:t>
            </a:r>
          </a:p>
        </p:txBody>
      </p:sp>
      <p:sp>
        <p:nvSpPr>
          <p:cNvPr id="244740" name="Rectangle 7">
            <a:extLst>
              <a:ext uri="{FF2B5EF4-FFF2-40B4-BE49-F238E27FC236}">
                <a16:creationId xmlns:a16="http://schemas.microsoft.com/office/drawing/2014/main" id="{C6FCC82F-9E87-67A9-1105-DF297FADFDD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AEB94C18-12F5-4103-B8D2-6F1953D9BE78}" type="slidenum">
              <a:rPr lang="en-US" altLang="en-US" sz="1300"/>
              <a:pPr>
                <a:spcBef>
                  <a:spcPct val="0"/>
                </a:spcBef>
              </a:pPr>
              <a:t>117</a:t>
            </a:fld>
            <a:endParaRPr lang="en-US" altLang="en-US" sz="1300"/>
          </a:p>
        </p:txBody>
      </p:sp>
      <p:sp>
        <p:nvSpPr>
          <p:cNvPr id="244741" name="Rectangle 2">
            <a:extLst>
              <a:ext uri="{FF2B5EF4-FFF2-40B4-BE49-F238E27FC236}">
                <a16:creationId xmlns:a16="http://schemas.microsoft.com/office/drawing/2014/main" id="{6C2D5576-15CD-EAA2-C9DA-C7C9FC895FE5}"/>
              </a:ext>
            </a:extLst>
          </p:cNvPr>
          <p:cNvSpPr>
            <a:spLocks noGrp="1" noRot="1" noChangeAspect="1" noChangeArrowheads="1" noTextEdit="1"/>
          </p:cNvSpPr>
          <p:nvPr>
            <p:ph type="sldImg"/>
          </p:nvPr>
        </p:nvSpPr>
        <p:spPr>
          <a:ln/>
        </p:spPr>
      </p:sp>
      <p:sp>
        <p:nvSpPr>
          <p:cNvPr id="244742" name="Rectangle 3">
            <a:extLst>
              <a:ext uri="{FF2B5EF4-FFF2-40B4-BE49-F238E27FC236}">
                <a16:creationId xmlns:a16="http://schemas.microsoft.com/office/drawing/2014/main" id="{D984270D-146B-7252-6FFE-04B93A70550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AU" altLang="en-US"/>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09" name="Rectangle 2">
            <a:extLst>
              <a:ext uri="{FF2B5EF4-FFF2-40B4-BE49-F238E27FC236}">
                <a16:creationId xmlns:a16="http://schemas.microsoft.com/office/drawing/2014/main" id="{937B2174-67A9-5617-FAFE-820A0152CCE7}"/>
              </a:ext>
            </a:extLst>
          </p:cNvPr>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sz="1300"/>
              <a:t>The University of Adelaide, School of Computer Science</a:t>
            </a:r>
          </a:p>
        </p:txBody>
      </p:sp>
      <p:sp>
        <p:nvSpPr>
          <p:cNvPr id="247810" name="Rectangle 3">
            <a:extLst>
              <a:ext uri="{FF2B5EF4-FFF2-40B4-BE49-F238E27FC236}">
                <a16:creationId xmlns:a16="http://schemas.microsoft.com/office/drawing/2014/main" id="{BD22B2B9-4A6E-618B-F48D-2E87464444FA}"/>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47489E66-6D02-42D8-868E-3FEF1A1268F6}" type="datetime3">
              <a:rPr lang="en-US" altLang="en-US" sz="1300" smtClean="0"/>
              <a:pPr>
                <a:spcBef>
                  <a:spcPct val="0"/>
                </a:spcBef>
              </a:pPr>
              <a:t>28 March 2023</a:t>
            </a:fld>
            <a:endParaRPr lang="en-US" altLang="en-US" sz="1300"/>
          </a:p>
        </p:txBody>
      </p:sp>
      <p:sp>
        <p:nvSpPr>
          <p:cNvPr id="247811" name="Rectangle 6">
            <a:extLst>
              <a:ext uri="{FF2B5EF4-FFF2-40B4-BE49-F238E27FC236}">
                <a16:creationId xmlns:a16="http://schemas.microsoft.com/office/drawing/2014/main" id="{242AAED1-A492-D858-7036-92F2F74B50D1}"/>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sz="1300"/>
              <a:t>Chapter 2 — Instructions: Language of the Computer</a:t>
            </a:r>
          </a:p>
        </p:txBody>
      </p:sp>
      <p:sp>
        <p:nvSpPr>
          <p:cNvPr id="247812" name="Rectangle 7">
            <a:extLst>
              <a:ext uri="{FF2B5EF4-FFF2-40B4-BE49-F238E27FC236}">
                <a16:creationId xmlns:a16="http://schemas.microsoft.com/office/drawing/2014/main" id="{855F11A6-FA3B-7688-F643-A02B6CA7DA4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5D3C1319-428D-4C2F-80A6-19A3B05D1475}" type="slidenum">
              <a:rPr lang="en-US" altLang="en-US" sz="1300"/>
              <a:pPr>
                <a:spcBef>
                  <a:spcPct val="0"/>
                </a:spcBef>
              </a:pPr>
              <a:t>120</a:t>
            </a:fld>
            <a:endParaRPr lang="en-US" altLang="en-US" sz="1300"/>
          </a:p>
        </p:txBody>
      </p:sp>
      <p:sp>
        <p:nvSpPr>
          <p:cNvPr id="247813" name="Rectangle 2">
            <a:extLst>
              <a:ext uri="{FF2B5EF4-FFF2-40B4-BE49-F238E27FC236}">
                <a16:creationId xmlns:a16="http://schemas.microsoft.com/office/drawing/2014/main" id="{024ED8C6-1C8B-916D-536D-AFB43A2A791E}"/>
              </a:ext>
            </a:extLst>
          </p:cNvPr>
          <p:cNvSpPr>
            <a:spLocks noGrp="1" noRot="1" noChangeAspect="1" noChangeArrowheads="1" noTextEdit="1"/>
          </p:cNvSpPr>
          <p:nvPr>
            <p:ph type="sldImg"/>
          </p:nvPr>
        </p:nvSpPr>
        <p:spPr>
          <a:ln/>
        </p:spPr>
      </p:sp>
      <p:sp>
        <p:nvSpPr>
          <p:cNvPr id="247814" name="Rectangle 3">
            <a:extLst>
              <a:ext uri="{FF2B5EF4-FFF2-40B4-BE49-F238E27FC236}">
                <a16:creationId xmlns:a16="http://schemas.microsoft.com/office/drawing/2014/main" id="{C0A50410-A4EA-4E0B-E3C2-6046501AF53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AU"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2">
            <a:extLst>
              <a:ext uri="{FF2B5EF4-FFF2-40B4-BE49-F238E27FC236}">
                <a16:creationId xmlns:a16="http://schemas.microsoft.com/office/drawing/2014/main" id="{86A76B9D-47D2-5A16-BD7E-A92A235373A8}"/>
              </a:ext>
            </a:extLst>
          </p:cNvPr>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sz="1300"/>
              <a:t>The University of Adelaide, School of Computer Science</a:t>
            </a:r>
          </a:p>
        </p:txBody>
      </p:sp>
      <p:sp>
        <p:nvSpPr>
          <p:cNvPr id="29698" name="Rectangle 3">
            <a:extLst>
              <a:ext uri="{FF2B5EF4-FFF2-40B4-BE49-F238E27FC236}">
                <a16:creationId xmlns:a16="http://schemas.microsoft.com/office/drawing/2014/main" id="{F195ED26-5763-336E-0369-8FFF0D359FE5}"/>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889FD705-1006-4B49-A146-0BF556BF1328}" type="datetime3">
              <a:rPr lang="en-US" altLang="en-US" sz="1300" smtClean="0"/>
              <a:pPr>
                <a:spcBef>
                  <a:spcPct val="0"/>
                </a:spcBef>
              </a:pPr>
              <a:t>28 March 2023</a:t>
            </a:fld>
            <a:endParaRPr lang="en-US" altLang="en-US" sz="1300"/>
          </a:p>
        </p:txBody>
      </p:sp>
      <p:sp>
        <p:nvSpPr>
          <p:cNvPr id="29699" name="Rectangle 6">
            <a:extLst>
              <a:ext uri="{FF2B5EF4-FFF2-40B4-BE49-F238E27FC236}">
                <a16:creationId xmlns:a16="http://schemas.microsoft.com/office/drawing/2014/main" id="{02D2A625-85A2-06B4-581D-37C9F6BEDA27}"/>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sz="1300"/>
              <a:t>Chapter 2 — Instructions: Language of the Computer</a:t>
            </a:r>
          </a:p>
        </p:txBody>
      </p:sp>
      <p:sp>
        <p:nvSpPr>
          <p:cNvPr id="29700" name="Rectangle 7">
            <a:extLst>
              <a:ext uri="{FF2B5EF4-FFF2-40B4-BE49-F238E27FC236}">
                <a16:creationId xmlns:a16="http://schemas.microsoft.com/office/drawing/2014/main" id="{06382E94-9359-D98B-20A6-A98CAFC28B4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E2BAEC46-6C81-45BB-9039-DCBE34DA109B}" type="slidenum">
              <a:rPr lang="en-US" altLang="en-US" sz="1300"/>
              <a:pPr>
                <a:spcBef>
                  <a:spcPct val="0"/>
                </a:spcBef>
              </a:pPr>
              <a:t>12</a:t>
            </a:fld>
            <a:endParaRPr lang="en-US" altLang="en-US" sz="1300"/>
          </a:p>
        </p:txBody>
      </p:sp>
      <p:sp>
        <p:nvSpPr>
          <p:cNvPr id="29701" name="Rectangle 2">
            <a:extLst>
              <a:ext uri="{FF2B5EF4-FFF2-40B4-BE49-F238E27FC236}">
                <a16:creationId xmlns:a16="http://schemas.microsoft.com/office/drawing/2014/main" id="{E8C9EC66-1336-46EF-F94C-4E50ED01650A}"/>
              </a:ext>
            </a:extLst>
          </p:cNvPr>
          <p:cNvSpPr>
            <a:spLocks noGrp="1" noRot="1" noChangeAspect="1" noChangeArrowheads="1" noTextEdit="1"/>
          </p:cNvSpPr>
          <p:nvPr>
            <p:ph type="sldImg"/>
          </p:nvPr>
        </p:nvSpPr>
        <p:spPr>
          <a:ln/>
        </p:spPr>
      </p:sp>
      <p:sp>
        <p:nvSpPr>
          <p:cNvPr id="29702" name="Rectangle 3">
            <a:extLst>
              <a:ext uri="{FF2B5EF4-FFF2-40B4-BE49-F238E27FC236}">
                <a16:creationId xmlns:a16="http://schemas.microsoft.com/office/drawing/2014/main" id="{67852D4A-60A6-33A9-E2C7-A48DDE4ACF8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AU"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2">
            <a:extLst>
              <a:ext uri="{FF2B5EF4-FFF2-40B4-BE49-F238E27FC236}">
                <a16:creationId xmlns:a16="http://schemas.microsoft.com/office/drawing/2014/main" id="{40F8B2E4-8392-317B-8072-C8FDB3017652}"/>
              </a:ext>
            </a:extLst>
          </p:cNvPr>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sz="1300"/>
              <a:t>The University of Adelaide, School of Computer Science</a:t>
            </a:r>
          </a:p>
        </p:txBody>
      </p:sp>
      <p:sp>
        <p:nvSpPr>
          <p:cNvPr id="31746" name="Rectangle 3">
            <a:extLst>
              <a:ext uri="{FF2B5EF4-FFF2-40B4-BE49-F238E27FC236}">
                <a16:creationId xmlns:a16="http://schemas.microsoft.com/office/drawing/2014/main" id="{A4EE54CE-8430-77A9-E03A-627F29702B58}"/>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1F25F2A7-D1B8-4C67-BAEA-A6F67E7063A3}" type="datetime3">
              <a:rPr lang="en-US" altLang="en-US" sz="1300" smtClean="0"/>
              <a:pPr>
                <a:spcBef>
                  <a:spcPct val="0"/>
                </a:spcBef>
              </a:pPr>
              <a:t>28 March 2023</a:t>
            </a:fld>
            <a:endParaRPr lang="en-US" altLang="en-US" sz="1300"/>
          </a:p>
        </p:txBody>
      </p:sp>
      <p:sp>
        <p:nvSpPr>
          <p:cNvPr id="31747" name="Rectangle 6">
            <a:extLst>
              <a:ext uri="{FF2B5EF4-FFF2-40B4-BE49-F238E27FC236}">
                <a16:creationId xmlns:a16="http://schemas.microsoft.com/office/drawing/2014/main" id="{D6008D6E-213F-4B15-1D4E-483AE4D87318}"/>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sz="1300"/>
              <a:t>Chapter 2 — Instructions: Language of the Computer</a:t>
            </a:r>
          </a:p>
        </p:txBody>
      </p:sp>
      <p:sp>
        <p:nvSpPr>
          <p:cNvPr id="31748" name="Rectangle 7">
            <a:extLst>
              <a:ext uri="{FF2B5EF4-FFF2-40B4-BE49-F238E27FC236}">
                <a16:creationId xmlns:a16="http://schemas.microsoft.com/office/drawing/2014/main" id="{E51C7008-CAAC-66E4-3D01-12EFB90356A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70FFA23-7335-4779-918F-FB3A26FE6A36}" type="slidenum">
              <a:rPr lang="en-US" altLang="en-US" sz="1300"/>
              <a:pPr>
                <a:spcBef>
                  <a:spcPct val="0"/>
                </a:spcBef>
              </a:pPr>
              <a:t>13</a:t>
            </a:fld>
            <a:endParaRPr lang="en-US" altLang="en-US" sz="1300"/>
          </a:p>
        </p:txBody>
      </p:sp>
      <p:sp>
        <p:nvSpPr>
          <p:cNvPr id="31749" name="Rectangle 2">
            <a:extLst>
              <a:ext uri="{FF2B5EF4-FFF2-40B4-BE49-F238E27FC236}">
                <a16:creationId xmlns:a16="http://schemas.microsoft.com/office/drawing/2014/main" id="{94D403F0-6F0F-83E6-323A-F3961A61F474}"/>
              </a:ext>
            </a:extLst>
          </p:cNvPr>
          <p:cNvSpPr>
            <a:spLocks noGrp="1" noRot="1" noChangeAspect="1" noChangeArrowheads="1" noTextEdit="1"/>
          </p:cNvSpPr>
          <p:nvPr>
            <p:ph type="sldImg"/>
          </p:nvPr>
        </p:nvSpPr>
        <p:spPr>
          <a:ln/>
        </p:spPr>
      </p:sp>
      <p:sp>
        <p:nvSpPr>
          <p:cNvPr id="31750" name="Rectangle 3">
            <a:extLst>
              <a:ext uri="{FF2B5EF4-FFF2-40B4-BE49-F238E27FC236}">
                <a16:creationId xmlns:a16="http://schemas.microsoft.com/office/drawing/2014/main" id="{64514CBB-78F0-6517-10D8-AB2DBA32171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AU"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2">
            <a:extLst>
              <a:ext uri="{FF2B5EF4-FFF2-40B4-BE49-F238E27FC236}">
                <a16:creationId xmlns:a16="http://schemas.microsoft.com/office/drawing/2014/main" id="{3250E76C-3F49-C39B-7FCA-7D38F060A836}"/>
              </a:ext>
            </a:extLst>
          </p:cNvPr>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sz="1300"/>
              <a:t>The University of Adelaide, School of Computer Science</a:t>
            </a:r>
          </a:p>
        </p:txBody>
      </p:sp>
      <p:sp>
        <p:nvSpPr>
          <p:cNvPr id="33794" name="Rectangle 3">
            <a:extLst>
              <a:ext uri="{FF2B5EF4-FFF2-40B4-BE49-F238E27FC236}">
                <a16:creationId xmlns:a16="http://schemas.microsoft.com/office/drawing/2014/main" id="{CC5E21D9-525A-B271-2A34-745108D699F5}"/>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6EA394EA-3055-49FF-A8F0-345E7441B24B}" type="datetime3">
              <a:rPr lang="en-US" altLang="en-US" sz="1300" smtClean="0"/>
              <a:pPr>
                <a:spcBef>
                  <a:spcPct val="0"/>
                </a:spcBef>
              </a:pPr>
              <a:t>28 March 2023</a:t>
            </a:fld>
            <a:endParaRPr lang="en-US" altLang="en-US" sz="1300"/>
          </a:p>
        </p:txBody>
      </p:sp>
      <p:sp>
        <p:nvSpPr>
          <p:cNvPr id="33795" name="Rectangle 6">
            <a:extLst>
              <a:ext uri="{FF2B5EF4-FFF2-40B4-BE49-F238E27FC236}">
                <a16:creationId xmlns:a16="http://schemas.microsoft.com/office/drawing/2014/main" id="{A8FEC3DA-8822-4EDD-C5A1-0235D2FA753F}"/>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sz="1300"/>
              <a:t>Chapter 2 — Instructions: Language of the Computer</a:t>
            </a:r>
          </a:p>
        </p:txBody>
      </p:sp>
      <p:sp>
        <p:nvSpPr>
          <p:cNvPr id="33796" name="Rectangle 7">
            <a:extLst>
              <a:ext uri="{FF2B5EF4-FFF2-40B4-BE49-F238E27FC236}">
                <a16:creationId xmlns:a16="http://schemas.microsoft.com/office/drawing/2014/main" id="{C93532EF-06CD-B701-A9EA-4366342C658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43A14DAC-2DFF-43A8-B3C3-BEF5090E3C1C}" type="slidenum">
              <a:rPr lang="en-US" altLang="en-US" sz="1300"/>
              <a:pPr>
                <a:spcBef>
                  <a:spcPct val="0"/>
                </a:spcBef>
              </a:pPr>
              <a:t>14</a:t>
            </a:fld>
            <a:endParaRPr lang="en-US" altLang="en-US" sz="1300"/>
          </a:p>
        </p:txBody>
      </p:sp>
      <p:sp>
        <p:nvSpPr>
          <p:cNvPr id="33797" name="Rectangle 2">
            <a:extLst>
              <a:ext uri="{FF2B5EF4-FFF2-40B4-BE49-F238E27FC236}">
                <a16:creationId xmlns:a16="http://schemas.microsoft.com/office/drawing/2014/main" id="{7DF3C56F-C099-2D20-5EA4-44C7F8BFE09A}"/>
              </a:ext>
            </a:extLst>
          </p:cNvPr>
          <p:cNvSpPr>
            <a:spLocks noGrp="1" noRot="1" noChangeAspect="1" noChangeArrowheads="1" noTextEdit="1"/>
          </p:cNvSpPr>
          <p:nvPr>
            <p:ph type="sldImg"/>
          </p:nvPr>
        </p:nvSpPr>
        <p:spPr>
          <a:ln/>
        </p:spPr>
      </p:sp>
      <p:sp>
        <p:nvSpPr>
          <p:cNvPr id="33798" name="Rectangle 3">
            <a:extLst>
              <a:ext uri="{FF2B5EF4-FFF2-40B4-BE49-F238E27FC236}">
                <a16:creationId xmlns:a16="http://schemas.microsoft.com/office/drawing/2014/main" id="{4A09528E-5DB0-4A05-26A3-A6AA58715BB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AU"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2">
            <a:extLst>
              <a:ext uri="{FF2B5EF4-FFF2-40B4-BE49-F238E27FC236}">
                <a16:creationId xmlns:a16="http://schemas.microsoft.com/office/drawing/2014/main" id="{F0BA1957-B4DE-F38A-9DFD-5EB50B091AFB}"/>
              </a:ext>
            </a:extLst>
          </p:cNvPr>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sz="1300"/>
              <a:t>The University of Adelaide, School of Computer Science</a:t>
            </a:r>
          </a:p>
        </p:txBody>
      </p:sp>
      <p:sp>
        <p:nvSpPr>
          <p:cNvPr id="35842" name="Rectangle 3">
            <a:extLst>
              <a:ext uri="{FF2B5EF4-FFF2-40B4-BE49-F238E27FC236}">
                <a16:creationId xmlns:a16="http://schemas.microsoft.com/office/drawing/2014/main" id="{6BFCADD2-4AF5-97D3-B412-375C08BA6143}"/>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16091B84-6E46-4CA1-A5CE-BBF959A25AF2}" type="datetime3">
              <a:rPr lang="en-US" altLang="en-US" sz="1300" smtClean="0"/>
              <a:pPr>
                <a:spcBef>
                  <a:spcPct val="0"/>
                </a:spcBef>
              </a:pPr>
              <a:t>28 March 2023</a:t>
            </a:fld>
            <a:endParaRPr lang="en-US" altLang="en-US" sz="1300"/>
          </a:p>
        </p:txBody>
      </p:sp>
      <p:sp>
        <p:nvSpPr>
          <p:cNvPr id="35843" name="Rectangle 6">
            <a:extLst>
              <a:ext uri="{FF2B5EF4-FFF2-40B4-BE49-F238E27FC236}">
                <a16:creationId xmlns:a16="http://schemas.microsoft.com/office/drawing/2014/main" id="{EB684FA8-69A0-9116-42FD-B6133CE98457}"/>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sz="1300"/>
              <a:t>Chapter 2 — Instructions: Language of the Computer</a:t>
            </a:r>
          </a:p>
        </p:txBody>
      </p:sp>
      <p:sp>
        <p:nvSpPr>
          <p:cNvPr id="35844" name="Rectangle 7">
            <a:extLst>
              <a:ext uri="{FF2B5EF4-FFF2-40B4-BE49-F238E27FC236}">
                <a16:creationId xmlns:a16="http://schemas.microsoft.com/office/drawing/2014/main" id="{4F69C0DA-59CA-D1F7-5B4C-F8D250B700A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7D399B7D-5A20-4E59-BAD9-4F76C6AE2B49}" type="slidenum">
              <a:rPr lang="en-US" altLang="en-US" sz="1300"/>
              <a:pPr>
                <a:spcBef>
                  <a:spcPct val="0"/>
                </a:spcBef>
              </a:pPr>
              <a:t>15</a:t>
            </a:fld>
            <a:endParaRPr lang="en-US" altLang="en-US" sz="1300"/>
          </a:p>
        </p:txBody>
      </p:sp>
      <p:sp>
        <p:nvSpPr>
          <p:cNvPr id="35845" name="Rectangle 2">
            <a:extLst>
              <a:ext uri="{FF2B5EF4-FFF2-40B4-BE49-F238E27FC236}">
                <a16:creationId xmlns:a16="http://schemas.microsoft.com/office/drawing/2014/main" id="{7AE6EFCD-D9CE-F008-E360-88E96DFA479E}"/>
              </a:ext>
            </a:extLst>
          </p:cNvPr>
          <p:cNvSpPr>
            <a:spLocks noGrp="1" noRot="1" noChangeAspect="1" noChangeArrowheads="1" noTextEdit="1"/>
          </p:cNvSpPr>
          <p:nvPr>
            <p:ph type="sldImg"/>
          </p:nvPr>
        </p:nvSpPr>
        <p:spPr>
          <a:ln/>
        </p:spPr>
      </p:sp>
      <p:sp>
        <p:nvSpPr>
          <p:cNvPr id="35846" name="Rectangle 3">
            <a:extLst>
              <a:ext uri="{FF2B5EF4-FFF2-40B4-BE49-F238E27FC236}">
                <a16:creationId xmlns:a16="http://schemas.microsoft.com/office/drawing/2014/main" id="{440779C8-938A-77DB-1A70-B2CD1136691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AU"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2">
            <a:extLst>
              <a:ext uri="{FF2B5EF4-FFF2-40B4-BE49-F238E27FC236}">
                <a16:creationId xmlns:a16="http://schemas.microsoft.com/office/drawing/2014/main" id="{F1E763B6-667C-A9AA-31A3-E97D2AE7447D}"/>
              </a:ext>
            </a:extLst>
          </p:cNvPr>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sz="1300"/>
              <a:t>The University of Adelaide, School of Computer Science</a:t>
            </a:r>
          </a:p>
        </p:txBody>
      </p:sp>
      <p:sp>
        <p:nvSpPr>
          <p:cNvPr id="37890" name="Rectangle 3">
            <a:extLst>
              <a:ext uri="{FF2B5EF4-FFF2-40B4-BE49-F238E27FC236}">
                <a16:creationId xmlns:a16="http://schemas.microsoft.com/office/drawing/2014/main" id="{AEFBE914-D40C-EC8A-1B29-6BE533485177}"/>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598EFEC6-8BC9-4DB8-997C-6FD0F1E0E1D7}" type="datetime3">
              <a:rPr lang="en-US" altLang="en-US" sz="1300" smtClean="0"/>
              <a:pPr>
                <a:spcBef>
                  <a:spcPct val="0"/>
                </a:spcBef>
              </a:pPr>
              <a:t>28 March 2023</a:t>
            </a:fld>
            <a:endParaRPr lang="en-US" altLang="en-US" sz="1300"/>
          </a:p>
        </p:txBody>
      </p:sp>
      <p:sp>
        <p:nvSpPr>
          <p:cNvPr id="37891" name="Rectangle 6">
            <a:extLst>
              <a:ext uri="{FF2B5EF4-FFF2-40B4-BE49-F238E27FC236}">
                <a16:creationId xmlns:a16="http://schemas.microsoft.com/office/drawing/2014/main" id="{174BD908-A3F0-8E47-5D2C-FBAF08EBF3DA}"/>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sz="1300"/>
              <a:t>Chapter 2 — Instructions: Language of the Computer</a:t>
            </a:r>
          </a:p>
        </p:txBody>
      </p:sp>
      <p:sp>
        <p:nvSpPr>
          <p:cNvPr id="37892" name="Rectangle 7">
            <a:extLst>
              <a:ext uri="{FF2B5EF4-FFF2-40B4-BE49-F238E27FC236}">
                <a16:creationId xmlns:a16="http://schemas.microsoft.com/office/drawing/2014/main" id="{853ED520-071E-2644-335E-4ABD57C0588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3AD088EF-AE4B-413A-B446-B446B5C78F1C}" type="slidenum">
              <a:rPr lang="en-US" altLang="en-US" sz="1300"/>
              <a:pPr>
                <a:spcBef>
                  <a:spcPct val="0"/>
                </a:spcBef>
              </a:pPr>
              <a:t>16</a:t>
            </a:fld>
            <a:endParaRPr lang="en-US" altLang="en-US" sz="1300"/>
          </a:p>
        </p:txBody>
      </p:sp>
      <p:sp>
        <p:nvSpPr>
          <p:cNvPr id="37893" name="Rectangle 2">
            <a:extLst>
              <a:ext uri="{FF2B5EF4-FFF2-40B4-BE49-F238E27FC236}">
                <a16:creationId xmlns:a16="http://schemas.microsoft.com/office/drawing/2014/main" id="{F26EE72B-2878-398B-F093-A98E543E20E3}"/>
              </a:ext>
            </a:extLst>
          </p:cNvPr>
          <p:cNvSpPr>
            <a:spLocks noGrp="1" noRot="1" noChangeAspect="1" noChangeArrowheads="1" noTextEdit="1"/>
          </p:cNvSpPr>
          <p:nvPr>
            <p:ph type="sldImg"/>
          </p:nvPr>
        </p:nvSpPr>
        <p:spPr>
          <a:ln/>
        </p:spPr>
      </p:sp>
      <p:sp>
        <p:nvSpPr>
          <p:cNvPr id="37894" name="Rectangle 3">
            <a:extLst>
              <a:ext uri="{FF2B5EF4-FFF2-40B4-BE49-F238E27FC236}">
                <a16:creationId xmlns:a16="http://schemas.microsoft.com/office/drawing/2014/main" id="{3E06372A-07A2-1736-7539-DD2916911DD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AU"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2">
            <a:extLst>
              <a:ext uri="{FF2B5EF4-FFF2-40B4-BE49-F238E27FC236}">
                <a16:creationId xmlns:a16="http://schemas.microsoft.com/office/drawing/2014/main" id="{4DC80511-EDB9-5B35-D6F8-F0DB5819F330}"/>
              </a:ext>
            </a:extLst>
          </p:cNvPr>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sz="1300"/>
              <a:t>The University of Adelaide, School of Computer Science</a:t>
            </a:r>
          </a:p>
        </p:txBody>
      </p:sp>
      <p:sp>
        <p:nvSpPr>
          <p:cNvPr id="39938" name="Rectangle 3">
            <a:extLst>
              <a:ext uri="{FF2B5EF4-FFF2-40B4-BE49-F238E27FC236}">
                <a16:creationId xmlns:a16="http://schemas.microsoft.com/office/drawing/2014/main" id="{64127E9A-9CD3-6851-9610-06133C8F9247}"/>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A6A6CB88-18C7-4B38-8CCE-480E9CD81FB1}" type="datetime3">
              <a:rPr lang="en-US" altLang="en-US" sz="1300" smtClean="0"/>
              <a:pPr>
                <a:spcBef>
                  <a:spcPct val="0"/>
                </a:spcBef>
              </a:pPr>
              <a:t>28 March 2023</a:t>
            </a:fld>
            <a:endParaRPr lang="en-US" altLang="en-US" sz="1300"/>
          </a:p>
        </p:txBody>
      </p:sp>
      <p:sp>
        <p:nvSpPr>
          <p:cNvPr id="39939" name="Rectangle 6">
            <a:extLst>
              <a:ext uri="{FF2B5EF4-FFF2-40B4-BE49-F238E27FC236}">
                <a16:creationId xmlns:a16="http://schemas.microsoft.com/office/drawing/2014/main" id="{8CB4589A-EA57-BC06-5B07-1DDC8B78A78A}"/>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sz="1300"/>
              <a:t>Chapter 2 — Instructions: Language of the Computer</a:t>
            </a:r>
          </a:p>
        </p:txBody>
      </p:sp>
      <p:sp>
        <p:nvSpPr>
          <p:cNvPr id="39940" name="Rectangle 7">
            <a:extLst>
              <a:ext uri="{FF2B5EF4-FFF2-40B4-BE49-F238E27FC236}">
                <a16:creationId xmlns:a16="http://schemas.microsoft.com/office/drawing/2014/main" id="{E994C46E-C3C9-FE03-E2AE-444A765F415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43F763C6-77EA-4228-88C1-942F0FE3E8D2}" type="slidenum">
              <a:rPr lang="en-US" altLang="en-US" sz="1300"/>
              <a:pPr>
                <a:spcBef>
                  <a:spcPct val="0"/>
                </a:spcBef>
              </a:pPr>
              <a:t>17</a:t>
            </a:fld>
            <a:endParaRPr lang="en-US" altLang="en-US" sz="1300"/>
          </a:p>
        </p:txBody>
      </p:sp>
      <p:sp>
        <p:nvSpPr>
          <p:cNvPr id="39941" name="Rectangle 2">
            <a:extLst>
              <a:ext uri="{FF2B5EF4-FFF2-40B4-BE49-F238E27FC236}">
                <a16:creationId xmlns:a16="http://schemas.microsoft.com/office/drawing/2014/main" id="{12DC8DB2-A29A-8C92-36EF-E1220E637E9D}"/>
              </a:ext>
            </a:extLst>
          </p:cNvPr>
          <p:cNvSpPr>
            <a:spLocks noGrp="1" noRot="1" noChangeAspect="1" noChangeArrowheads="1" noTextEdit="1"/>
          </p:cNvSpPr>
          <p:nvPr>
            <p:ph type="sldImg"/>
          </p:nvPr>
        </p:nvSpPr>
        <p:spPr>
          <a:ln/>
        </p:spPr>
      </p:sp>
      <p:sp>
        <p:nvSpPr>
          <p:cNvPr id="39942" name="Rectangle 3">
            <a:extLst>
              <a:ext uri="{FF2B5EF4-FFF2-40B4-BE49-F238E27FC236}">
                <a16:creationId xmlns:a16="http://schemas.microsoft.com/office/drawing/2014/main" id="{82F3776D-7F1E-CD34-64FD-F695EE1A834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AU"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2">
            <a:extLst>
              <a:ext uri="{FF2B5EF4-FFF2-40B4-BE49-F238E27FC236}">
                <a16:creationId xmlns:a16="http://schemas.microsoft.com/office/drawing/2014/main" id="{C7BC8B67-4CFB-CDD8-25FF-9B849876B3CA}"/>
              </a:ext>
            </a:extLst>
          </p:cNvPr>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sz="1300"/>
              <a:t>The University of Adelaide, School of Computer Science</a:t>
            </a:r>
          </a:p>
        </p:txBody>
      </p:sp>
      <p:sp>
        <p:nvSpPr>
          <p:cNvPr id="41986" name="Rectangle 3">
            <a:extLst>
              <a:ext uri="{FF2B5EF4-FFF2-40B4-BE49-F238E27FC236}">
                <a16:creationId xmlns:a16="http://schemas.microsoft.com/office/drawing/2014/main" id="{19E2F5E8-A662-3ED1-CECA-D10BCABCCB11}"/>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D19B9B8-29FA-471E-9DF0-9120A4A636DD}" type="datetime3">
              <a:rPr lang="en-US" altLang="en-US" sz="1300" smtClean="0"/>
              <a:pPr>
                <a:spcBef>
                  <a:spcPct val="0"/>
                </a:spcBef>
              </a:pPr>
              <a:t>28 March 2023</a:t>
            </a:fld>
            <a:endParaRPr lang="en-US" altLang="en-US" sz="1300"/>
          </a:p>
        </p:txBody>
      </p:sp>
      <p:sp>
        <p:nvSpPr>
          <p:cNvPr id="41987" name="Rectangle 6">
            <a:extLst>
              <a:ext uri="{FF2B5EF4-FFF2-40B4-BE49-F238E27FC236}">
                <a16:creationId xmlns:a16="http://schemas.microsoft.com/office/drawing/2014/main" id="{4DC815C4-8605-B230-26A1-1DC9E70FEF81}"/>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sz="1300"/>
              <a:t>Chapter 2 — Instructions: Language of the Computer</a:t>
            </a:r>
          </a:p>
        </p:txBody>
      </p:sp>
      <p:sp>
        <p:nvSpPr>
          <p:cNvPr id="41988" name="Rectangle 7">
            <a:extLst>
              <a:ext uri="{FF2B5EF4-FFF2-40B4-BE49-F238E27FC236}">
                <a16:creationId xmlns:a16="http://schemas.microsoft.com/office/drawing/2014/main" id="{E64EF562-C16D-1A5E-4021-1109F82FA72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A0FA0AD1-964D-4880-B4BD-4B15AB013C28}" type="slidenum">
              <a:rPr lang="en-US" altLang="en-US" sz="1300"/>
              <a:pPr>
                <a:spcBef>
                  <a:spcPct val="0"/>
                </a:spcBef>
              </a:pPr>
              <a:t>18</a:t>
            </a:fld>
            <a:endParaRPr lang="en-US" altLang="en-US" sz="1300"/>
          </a:p>
        </p:txBody>
      </p:sp>
      <p:sp>
        <p:nvSpPr>
          <p:cNvPr id="41989" name="Rectangle 2">
            <a:extLst>
              <a:ext uri="{FF2B5EF4-FFF2-40B4-BE49-F238E27FC236}">
                <a16:creationId xmlns:a16="http://schemas.microsoft.com/office/drawing/2014/main" id="{5CA69D0B-6879-8614-9043-4CD2EBD74F4B}"/>
              </a:ext>
            </a:extLst>
          </p:cNvPr>
          <p:cNvSpPr>
            <a:spLocks noGrp="1" noRot="1" noChangeAspect="1" noChangeArrowheads="1" noTextEdit="1"/>
          </p:cNvSpPr>
          <p:nvPr>
            <p:ph type="sldImg"/>
          </p:nvPr>
        </p:nvSpPr>
        <p:spPr>
          <a:ln/>
        </p:spPr>
      </p:sp>
      <p:sp>
        <p:nvSpPr>
          <p:cNvPr id="41990" name="Rectangle 3">
            <a:extLst>
              <a:ext uri="{FF2B5EF4-FFF2-40B4-BE49-F238E27FC236}">
                <a16:creationId xmlns:a16="http://schemas.microsoft.com/office/drawing/2014/main" id="{22416C23-D756-84D4-EE82-B33E2E42B22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AU"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2">
            <a:extLst>
              <a:ext uri="{FF2B5EF4-FFF2-40B4-BE49-F238E27FC236}">
                <a16:creationId xmlns:a16="http://schemas.microsoft.com/office/drawing/2014/main" id="{31D89BE7-53D7-7E01-4CE6-1AA7C3942FDA}"/>
              </a:ext>
            </a:extLst>
          </p:cNvPr>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sz="1300"/>
              <a:t>The University of Adelaide, School of Computer Science</a:t>
            </a:r>
          </a:p>
        </p:txBody>
      </p:sp>
      <p:sp>
        <p:nvSpPr>
          <p:cNvPr id="44034" name="Rectangle 3">
            <a:extLst>
              <a:ext uri="{FF2B5EF4-FFF2-40B4-BE49-F238E27FC236}">
                <a16:creationId xmlns:a16="http://schemas.microsoft.com/office/drawing/2014/main" id="{4A0558EA-33F8-5967-2DF4-CA4B232B7D84}"/>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7CD59983-6F68-43C2-AF41-C5C36833F124}" type="datetime3">
              <a:rPr lang="en-US" altLang="en-US" sz="1300" smtClean="0"/>
              <a:pPr>
                <a:spcBef>
                  <a:spcPct val="0"/>
                </a:spcBef>
              </a:pPr>
              <a:t>28 March 2023</a:t>
            </a:fld>
            <a:endParaRPr lang="en-US" altLang="en-US" sz="1300"/>
          </a:p>
        </p:txBody>
      </p:sp>
      <p:sp>
        <p:nvSpPr>
          <p:cNvPr id="44035" name="Rectangle 6">
            <a:extLst>
              <a:ext uri="{FF2B5EF4-FFF2-40B4-BE49-F238E27FC236}">
                <a16:creationId xmlns:a16="http://schemas.microsoft.com/office/drawing/2014/main" id="{F9307149-E957-D42F-8CDE-A11ABFDC87B0}"/>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sz="1300"/>
              <a:t>Chapter 2 — Instructions: Language of the Computer</a:t>
            </a:r>
          </a:p>
        </p:txBody>
      </p:sp>
      <p:sp>
        <p:nvSpPr>
          <p:cNvPr id="44036" name="Rectangle 7">
            <a:extLst>
              <a:ext uri="{FF2B5EF4-FFF2-40B4-BE49-F238E27FC236}">
                <a16:creationId xmlns:a16="http://schemas.microsoft.com/office/drawing/2014/main" id="{E4EA4F1E-5193-3AE8-9615-61ADF65ED7E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8362B635-141A-4581-BF2F-343B0EA49FD6}" type="slidenum">
              <a:rPr lang="en-US" altLang="en-US" sz="1300"/>
              <a:pPr>
                <a:spcBef>
                  <a:spcPct val="0"/>
                </a:spcBef>
              </a:pPr>
              <a:t>19</a:t>
            </a:fld>
            <a:endParaRPr lang="en-US" altLang="en-US" sz="1300"/>
          </a:p>
        </p:txBody>
      </p:sp>
      <p:sp>
        <p:nvSpPr>
          <p:cNvPr id="44037" name="Rectangle 2">
            <a:extLst>
              <a:ext uri="{FF2B5EF4-FFF2-40B4-BE49-F238E27FC236}">
                <a16:creationId xmlns:a16="http://schemas.microsoft.com/office/drawing/2014/main" id="{B3D30FDF-74D7-0D42-497D-C4F871B61C65}"/>
              </a:ext>
            </a:extLst>
          </p:cNvPr>
          <p:cNvSpPr>
            <a:spLocks noGrp="1" noRot="1" noChangeAspect="1" noChangeArrowheads="1" noTextEdit="1"/>
          </p:cNvSpPr>
          <p:nvPr>
            <p:ph type="sldImg"/>
          </p:nvPr>
        </p:nvSpPr>
        <p:spPr>
          <a:ln/>
        </p:spPr>
      </p:sp>
      <p:sp>
        <p:nvSpPr>
          <p:cNvPr id="44038" name="Rectangle 3">
            <a:extLst>
              <a:ext uri="{FF2B5EF4-FFF2-40B4-BE49-F238E27FC236}">
                <a16:creationId xmlns:a16="http://schemas.microsoft.com/office/drawing/2014/main" id="{D6683B2F-7B4A-B232-45C4-45F786DE4DC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AU"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Rectangle 2">
            <a:extLst>
              <a:ext uri="{FF2B5EF4-FFF2-40B4-BE49-F238E27FC236}">
                <a16:creationId xmlns:a16="http://schemas.microsoft.com/office/drawing/2014/main" id="{48447EFD-4BFC-1EF9-4FF3-80DE10AA97EF}"/>
              </a:ext>
            </a:extLst>
          </p:cNvPr>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sz="1300"/>
              <a:t>The University of Adelaide, School of Computer Science</a:t>
            </a:r>
          </a:p>
        </p:txBody>
      </p:sp>
      <p:sp>
        <p:nvSpPr>
          <p:cNvPr id="9218" name="Rectangle 3">
            <a:extLst>
              <a:ext uri="{FF2B5EF4-FFF2-40B4-BE49-F238E27FC236}">
                <a16:creationId xmlns:a16="http://schemas.microsoft.com/office/drawing/2014/main" id="{32DBD7CD-CAFF-25A1-71FE-F9BA265504F3}"/>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475F03D6-1306-46C1-B0C3-58412875AD66}" type="datetime3">
              <a:rPr lang="en-US" altLang="en-US" sz="1300" smtClean="0"/>
              <a:pPr>
                <a:spcBef>
                  <a:spcPct val="0"/>
                </a:spcBef>
              </a:pPr>
              <a:t>28 March 2023</a:t>
            </a:fld>
            <a:endParaRPr lang="en-US" altLang="en-US" sz="1300"/>
          </a:p>
        </p:txBody>
      </p:sp>
      <p:sp>
        <p:nvSpPr>
          <p:cNvPr id="9219" name="Rectangle 6">
            <a:extLst>
              <a:ext uri="{FF2B5EF4-FFF2-40B4-BE49-F238E27FC236}">
                <a16:creationId xmlns:a16="http://schemas.microsoft.com/office/drawing/2014/main" id="{58E189CE-EF32-14C9-0CBF-57E06C4B06F2}"/>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sz="1300"/>
              <a:t>Chapter 2 — Instructions: Language of the Computer</a:t>
            </a:r>
          </a:p>
        </p:txBody>
      </p:sp>
      <p:sp>
        <p:nvSpPr>
          <p:cNvPr id="9220" name="Rectangle 7">
            <a:extLst>
              <a:ext uri="{FF2B5EF4-FFF2-40B4-BE49-F238E27FC236}">
                <a16:creationId xmlns:a16="http://schemas.microsoft.com/office/drawing/2014/main" id="{4839420A-4DF0-83FE-5277-7772A884FD7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A91A538-E49B-4C28-84F6-A1DA5B4C20B9}" type="slidenum">
              <a:rPr lang="en-US" altLang="en-US" sz="1300"/>
              <a:pPr>
                <a:spcBef>
                  <a:spcPct val="0"/>
                </a:spcBef>
              </a:pPr>
              <a:t>2</a:t>
            </a:fld>
            <a:endParaRPr lang="en-US" altLang="en-US" sz="1300"/>
          </a:p>
        </p:txBody>
      </p:sp>
      <p:sp>
        <p:nvSpPr>
          <p:cNvPr id="9221" name="Rectangle 2">
            <a:extLst>
              <a:ext uri="{FF2B5EF4-FFF2-40B4-BE49-F238E27FC236}">
                <a16:creationId xmlns:a16="http://schemas.microsoft.com/office/drawing/2014/main" id="{060A8BCA-034E-4C38-8763-BF016579353A}"/>
              </a:ext>
            </a:extLst>
          </p:cNvPr>
          <p:cNvSpPr>
            <a:spLocks noGrp="1" noRot="1" noChangeAspect="1" noChangeArrowheads="1" noTextEdit="1"/>
          </p:cNvSpPr>
          <p:nvPr>
            <p:ph type="sldImg"/>
          </p:nvPr>
        </p:nvSpPr>
        <p:spPr>
          <a:ln/>
        </p:spPr>
      </p:sp>
      <p:sp>
        <p:nvSpPr>
          <p:cNvPr id="9222" name="Rectangle 3">
            <a:extLst>
              <a:ext uri="{FF2B5EF4-FFF2-40B4-BE49-F238E27FC236}">
                <a16:creationId xmlns:a16="http://schemas.microsoft.com/office/drawing/2014/main" id="{C414B24A-B326-44FF-F11A-D845F8AC3E7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AU"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Rectangle 2">
            <a:extLst>
              <a:ext uri="{FF2B5EF4-FFF2-40B4-BE49-F238E27FC236}">
                <a16:creationId xmlns:a16="http://schemas.microsoft.com/office/drawing/2014/main" id="{57CC84BB-B5A4-5302-B907-9C20BC537D06}"/>
              </a:ext>
            </a:extLst>
          </p:cNvPr>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sz="1300"/>
              <a:t>The University of Adelaide, School of Computer Science</a:t>
            </a:r>
          </a:p>
        </p:txBody>
      </p:sp>
      <p:sp>
        <p:nvSpPr>
          <p:cNvPr id="46082" name="Rectangle 3">
            <a:extLst>
              <a:ext uri="{FF2B5EF4-FFF2-40B4-BE49-F238E27FC236}">
                <a16:creationId xmlns:a16="http://schemas.microsoft.com/office/drawing/2014/main" id="{E36D3ED4-E4A1-0923-BBCD-25B8152B939F}"/>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2EAA2CCF-4599-4D29-A993-7A4030E21C33}" type="datetime3">
              <a:rPr lang="en-US" altLang="en-US" sz="1300" smtClean="0"/>
              <a:pPr>
                <a:spcBef>
                  <a:spcPct val="0"/>
                </a:spcBef>
              </a:pPr>
              <a:t>28 March 2023</a:t>
            </a:fld>
            <a:endParaRPr lang="en-US" altLang="en-US" sz="1300"/>
          </a:p>
        </p:txBody>
      </p:sp>
      <p:sp>
        <p:nvSpPr>
          <p:cNvPr id="46083" name="Rectangle 6">
            <a:extLst>
              <a:ext uri="{FF2B5EF4-FFF2-40B4-BE49-F238E27FC236}">
                <a16:creationId xmlns:a16="http://schemas.microsoft.com/office/drawing/2014/main" id="{9C0A868D-E4D9-3B4C-D84B-9CE5F0EAC8B4}"/>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sz="1300"/>
              <a:t>Chapter 2 — Instructions: Language of the Computer</a:t>
            </a:r>
          </a:p>
        </p:txBody>
      </p:sp>
      <p:sp>
        <p:nvSpPr>
          <p:cNvPr id="46084" name="Rectangle 7">
            <a:extLst>
              <a:ext uri="{FF2B5EF4-FFF2-40B4-BE49-F238E27FC236}">
                <a16:creationId xmlns:a16="http://schemas.microsoft.com/office/drawing/2014/main" id="{0C4E0B98-7A63-3F68-4BDC-3E170A10B78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1D020479-CF04-439A-A1AD-E550CE4FDB8A}" type="slidenum">
              <a:rPr lang="en-US" altLang="en-US" sz="1300"/>
              <a:pPr>
                <a:spcBef>
                  <a:spcPct val="0"/>
                </a:spcBef>
              </a:pPr>
              <a:t>20</a:t>
            </a:fld>
            <a:endParaRPr lang="en-US" altLang="en-US" sz="1300"/>
          </a:p>
        </p:txBody>
      </p:sp>
      <p:sp>
        <p:nvSpPr>
          <p:cNvPr id="46085" name="Rectangle 2">
            <a:extLst>
              <a:ext uri="{FF2B5EF4-FFF2-40B4-BE49-F238E27FC236}">
                <a16:creationId xmlns:a16="http://schemas.microsoft.com/office/drawing/2014/main" id="{1B961794-5E38-C3AE-176B-D152B41BB8DA}"/>
              </a:ext>
            </a:extLst>
          </p:cNvPr>
          <p:cNvSpPr>
            <a:spLocks noGrp="1" noRot="1" noChangeAspect="1" noChangeArrowheads="1" noTextEdit="1"/>
          </p:cNvSpPr>
          <p:nvPr>
            <p:ph type="sldImg"/>
          </p:nvPr>
        </p:nvSpPr>
        <p:spPr>
          <a:ln/>
        </p:spPr>
      </p:sp>
      <p:sp>
        <p:nvSpPr>
          <p:cNvPr id="46086" name="Rectangle 3">
            <a:extLst>
              <a:ext uri="{FF2B5EF4-FFF2-40B4-BE49-F238E27FC236}">
                <a16:creationId xmlns:a16="http://schemas.microsoft.com/office/drawing/2014/main" id="{AF17B6A0-39DD-9474-22A0-21F9622636D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AU"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2">
            <a:extLst>
              <a:ext uri="{FF2B5EF4-FFF2-40B4-BE49-F238E27FC236}">
                <a16:creationId xmlns:a16="http://schemas.microsoft.com/office/drawing/2014/main" id="{14ACD5F1-AF24-42CC-5B3A-D3AA07C30C04}"/>
              </a:ext>
            </a:extLst>
          </p:cNvPr>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sz="1300"/>
              <a:t>The University of Adelaide, School of Computer Science</a:t>
            </a:r>
          </a:p>
        </p:txBody>
      </p:sp>
      <p:sp>
        <p:nvSpPr>
          <p:cNvPr id="48130" name="Rectangle 3">
            <a:extLst>
              <a:ext uri="{FF2B5EF4-FFF2-40B4-BE49-F238E27FC236}">
                <a16:creationId xmlns:a16="http://schemas.microsoft.com/office/drawing/2014/main" id="{AF1C21C6-12DF-9B00-0BAF-A22F153FBFA9}"/>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7FA3E3B-88A5-45D9-A10D-52E6016DA8B0}" type="datetime3">
              <a:rPr lang="en-US" altLang="en-US" sz="1300" smtClean="0"/>
              <a:pPr>
                <a:spcBef>
                  <a:spcPct val="0"/>
                </a:spcBef>
              </a:pPr>
              <a:t>28 March 2023</a:t>
            </a:fld>
            <a:endParaRPr lang="en-US" altLang="en-US" sz="1300"/>
          </a:p>
        </p:txBody>
      </p:sp>
      <p:sp>
        <p:nvSpPr>
          <p:cNvPr id="48131" name="Rectangle 6">
            <a:extLst>
              <a:ext uri="{FF2B5EF4-FFF2-40B4-BE49-F238E27FC236}">
                <a16:creationId xmlns:a16="http://schemas.microsoft.com/office/drawing/2014/main" id="{61BF9444-A29B-7D00-8BAA-5CDF4A16C06F}"/>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sz="1300"/>
              <a:t>Chapter 2 — Instructions: Language of the Computer</a:t>
            </a:r>
          </a:p>
        </p:txBody>
      </p:sp>
      <p:sp>
        <p:nvSpPr>
          <p:cNvPr id="48132" name="Rectangle 7">
            <a:extLst>
              <a:ext uri="{FF2B5EF4-FFF2-40B4-BE49-F238E27FC236}">
                <a16:creationId xmlns:a16="http://schemas.microsoft.com/office/drawing/2014/main" id="{25A1544B-ECA4-6171-FD34-F66F2C7AEDE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5DC982AC-1C75-4B4B-BAAD-05AAC05BA0F9}" type="slidenum">
              <a:rPr lang="en-US" altLang="en-US" sz="1300"/>
              <a:pPr>
                <a:spcBef>
                  <a:spcPct val="0"/>
                </a:spcBef>
              </a:pPr>
              <a:t>21</a:t>
            </a:fld>
            <a:endParaRPr lang="en-US" altLang="en-US" sz="1300"/>
          </a:p>
        </p:txBody>
      </p:sp>
      <p:sp>
        <p:nvSpPr>
          <p:cNvPr id="48133" name="Rectangle 2">
            <a:extLst>
              <a:ext uri="{FF2B5EF4-FFF2-40B4-BE49-F238E27FC236}">
                <a16:creationId xmlns:a16="http://schemas.microsoft.com/office/drawing/2014/main" id="{77525439-296F-4555-96C6-87B20D4ED3AD}"/>
              </a:ext>
            </a:extLst>
          </p:cNvPr>
          <p:cNvSpPr>
            <a:spLocks noGrp="1" noRot="1" noChangeAspect="1" noChangeArrowheads="1" noTextEdit="1"/>
          </p:cNvSpPr>
          <p:nvPr>
            <p:ph type="sldImg"/>
          </p:nvPr>
        </p:nvSpPr>
        <p:spPr>
          <a:ln/>
        </p:spPr>
      </p:sp>
      <p:sp>
        <p:nvSpPr>
          <p:cNvPr id="48134" name="Rectangle 3">
            <a:extLst>
              <a:ext uri="{FF2B5EF4-FFF2-40B4-BE49-F238E27FC236}">
                <a16:creationId xmlns:a16="http://schemas.microsoft.com/office/drawing/2014/main" id="{90CCD02A-CEF4-E686-DB20-EEDEACE6BA1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AU"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Rectangle 2">
            <a:extLst>
              <a:ext uri="{FF2B5EF4-FFF2-40B4-BE49-F238E27FC236}">
                <a16:creationId xmlns:a16="http://schemas.microsoft.com/office/drawing/2014/main" id="{281776AA-A576-5565-326B-BDB9B21DA801}"/>
              </a:ext>
            </a:extLst>
          </p:cNvPr>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sz="1300"/>
              <a:t>The University of Adelaide, School of Computer Science</a:t>
            </a:r>
          </a:p>
        </p:txBody>
      </p:sp>
      <p:sp>
        <p:nvSpPr>
          <p:cNvPr id="50178" name="Rectangle 3">
            <a:extLst>
              <a:ext uri="{FF2B5EF4-FFF2-40B4-BE49-F238E27FC236}">
                <a16:creationId xmlns:a16="http://schemas.microsoft.com/office/drawing/2014/main" id="{5B08ABEA-B7C2-15A9-2F1C-79D97E31BF50}"/>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F7606BB0-4FB0-4ACC-ABD5-7AA1D75550BF}" type="datetime3">
              <a:rPr lang="en-US" altLang="en-US" sz="1300" smtClean="0"/>
              <a:pPr>
                <a:spcBef>
                  <a:spcPct val="0"/>
                </a:spcBef>
              </a:pPr>
              <a:t>28 March 2023</a:t>
            </a:fld>
            <a:endParaRPr lang="en-US" altLang="en-US" sz="1300"/>
          </a:p>
        </p:txBody>
      </p:sp>
      <p:sp>
        <p:nvSpPr>
          <p:cNvPr id="50179" name="Rectangle 6">
            <a:extLst>
              <a:ext uri="{FF2B5EF4-FFF2-40B4-BE49-F238E27FC236}">
                <a16:creationId xmlns:a16="http://schemas.microsoft.com/office/drawing/2014/main" id="{F13FD4AB-C616-C27E-3A45-1A31E0BE524D}"/>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sz="1300"/>
              <a:t>Chapter 2 — Instructions: Language of the Computer</a:t>
            </a:r>
          </a:p>
        </p:txBody>
      </p:sp>
      <p:sp>
        <p:nvSpPr>
          <p:cNvPr id="50180" name="Rectangle 7">
            <a:extLst>
              <a:ext uri="{FF2B5EF4-FFF2-40B4-BE49-F238E27FC236}">
                <a16:creationId xmlns:a16="http://schemas.microsoft.com/office/drawing/2014/main" id="{0D7D0B95-847C-2738-5338-67FC7C8CA37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D224A2E1-92A3-4820-ADEC-D1178E544CCE}" type="slidenum">
              <a:rPr lang="en-US" altLang="en-US" sz="1300"/>
              <a:pPr>
                <a:spcBef>
                  <a:spcPct val="0"/>
                </a:spcBef>
              </a:pPr>
              <a:t>22</a:t>
            </a:fld>
            <a:endParaRPr lang="en-US" altLang="en-US" sz="1300"/>
          </a:p>
        </p:txBody>
      </p:sp>
      <p:sp>
        <p:nvSpPr>
          <p:cNvPr id="50181" name="Rectangle 2">
            <a:extLst>
              <a:ext uri="{FF2B5EF4-FFF2-40B4-BE49-F238E27FC236}">
                <a16:creationId xmlns:a16="http://schemas.microsoft.com/office/drawing/2014/main" id="{FAE66D0C-393C-62A0-7761-F63DA0AD5C78}"/>
              </a:ext>
            </a:extLst>
          </p:cNvPr>
          <p:cNvSpPr>
            <a:spLocks noGrp="1" noRot="1" noChangeAspect="1" noChangeArrowheads="1" noTextEdit="1"/>
          </p:cNvSpPr>
          <p:nvPr>
            <p:ph type="sldImg"/>
          </p:nvPr>
        </p:nvSpPr>
        <p:spPr>
          <a:ln/>
        </p:spPr>
      </p:sp>
      <p:sp>
        <p:nvSpPr>
          <p:cNvPr id="50182" name="Rectangle 3">
            <a:extLst>
              <a:ext uri="{FF2B5EF4-FFF2-40B4-BE49-F238E27FC236}">
                <a16:creationId xmlns:a16="http://schemas.microsoft.com/office/drawing/2014/main" id="{669E81BB-1A1D-D59E-AAAB-15807E3A2A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AU"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Rectangle 2">
            <a:extLst>
              <a:ext uri="{FF2B5EF4-FFF2-40B4-BE49-F238E27FC236}">
                <a16:creationId xmlns:a16="http://schemas.microsoft.com/office/drawing/2014/main" id="{23865243-39CC-9B69-FE88-B51B57BA0D0C}"/>
              </a:ext>
            </a:extLst>
          </p:cNvPr>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sz="1300"/>
              <a:t>The University of Adelaide, School of Computer Science</a:t>
            </a:r>
          </a:p>
        </p:txBody>
      </p:sp>
      <p:sp>
        <p:nvSpPr>
          <p:cNvPr id="52226" name="Rectangle 3">
            <a:extLst>
              <a:ext uri="{FF2B5EF4-FFF2-40B4-BE49-F238E27FC236}">
                <a16:creationId xmlns:a16="http://schemas.microsoft.com/office/drawing/2014/main" id="{B3F077D7-CE5C-27FB-994B-ADF3301BB4AA}"/>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8E9A8E9-2752-4A48-8A15-CB7FBB35901D}" type="datetime3">
              <a:rPr lang="en-US" altLang="en-US" sz="1300" smtClean="0"/>
              <a:pPr>
                <a:spcBef>
                  <a:spcPct val="0"/>
                </a:spcBef>
              </a:pPr>
              <a:t>28 March 2023</a:t>
            </a:fld>
            <a:endParaRPr lang="en-US" altLang="en-US" sz="1300"/>
          </a:p>
        </p:txBody>
      </p:sp>
      <p:sp>
        <p:nvSpPr>
          <p:cNvPr id="52227" name="Rectangle 6">
            <a:extLst>
              <a:ext uri="{FF2B5EF4-FFF2-40B4-BE49-F238E27FC236}">
                <a16:creationId xmlns:a16="http://schemas.microsoft.com/office/drawing/2014/main" id="{83B3B585-F600-E643-326C-74A3D1579AA6}"/>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sz="1300"/>
              <a:t>Chapter 2 — Instructions: Language of the Computer</a:t>
            </a:r>
          </a:p>
        </p:txBody>
      </p:sp>
      <p:sp>
        <p:nvSpPr>
          <p:cNvPr id="52228" name="Rectangle 7">
            <a:extLst>
              <a:ext uri="{FF2B5EF4-FFF2-40B4-BE49-F238E27FC236}">
                <a16:creationId xmlns:a16="http://schemas.microsoft.com/office/drawing/2014/main" id="{B6BAE38B-766C-8EF2-A8F8-E9B85925814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070365ED-3D88-48DA-AB6D-1756E7C06658}" type="slidenum">
              <a:rPr lang="en-US" altLang="en-US" sz="1300"/>
              <a:pPr>
                <a:spcBef>
                  <a:spcPct val="0"/>
                </a:spcBef>
              </a:pPr>
              <a:t>23</a:t>
            </a:fld>
            <a:endParaRPr lang="en-US" altLang="en-US" sz="1300"/>
          </a:p>
        </p:txBody>
      </p:sp>
      <p:sp>
        <p:nvSpPr>
          <p:cNvPr id="52229" name="Rectangle 2">
            <a:extLst>
              <a:ext uri="{FF2B5EF4-FFF2-40B4-BE49-F238E27FC236}">
                <a16:creationId xmlns:a16="http://schemas.microsoft.com/office/drawing/2014/main" id="{0416F454-F196-D616-5AD7-E7536397AAEF}"/>
              </a:ext>
            </a:extLst>
          </p:cNvPr>
          <p:cNvSpPr>
            <a:spLocks noGrp="1" noRot="1" noChangeAspect="1" noChangeArrowheads="1" noTextEdit="1"/>
          </p:cNvSpPr>
          <p:nvPr>
            <p:ph type="sldImg"/>
          </p:nvPr>
        </p:nvSpPr>
        <p:spPr>
          <a:ln/>
        </p:spPr>
      </p:sp>
      <p:sp>
        <p:nvSpPr>
          <p:cNvPr id="52230" name="Rectangle 3">
            <a:extLst>
              <a:ext uri="{FF2B5EF4-FFF2-40B4-BE49-F238E27FC236}">
                <a16:creationId xmlns:a16="http://schemas.microsoft.com/office/drawing/2014/main" id="{8BEB44C9-15B7-15FA-1BDD-C150758FD74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AU"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2">
            <a:extLst>
              <a:ext uri="{FF2B5EF4-FFF2-40B4-BE49-F238E27FC236}">
                <a16:creationId xmlns:a16="http://schemas.microsoft.com/office/drawing/2014/main" id="{F8D16731-75F8-DCEE-45D2-F493DE6F8A57}"/>
              </a:ext>
            </a:extLst>
          </p:cNvPr>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sz="1300"/>
              <a:t>The University of Adelaide, School of Computer Science</a:t>
            </a:r>
          </a:p>
        </p:txBody>
      </p:sp>
      <p:sp>
        <p:nvSpPr>
          <p:cNvPr id="54274" name="Rectangle 3">
            <a:extLst>
              <a:ext uri="{FF2B5EF4-FFF2-40B4-BE49-F238E27FC236}">
                <a16:creationId xmlns:a16="http://schemas.microsoft.com/office/drawing/2014/main" id="{947A8FB1-892E-AB6B-7E9D-022DD4029BD9}"/>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27AE2923-C7B7-467F-93FC-E24CF85126A0}" type="datetime3">
              <a:rPr lang="en-US" altLang="en-US" sz="1300" smtClean="0"/>
              <a:pPr>
                <a:spcBef>
                  <a:spcPct val="0"/>
                </a:spcBef>
              </a:pPr>
              <a:t>28 March 2023</a:t>
            </a:fld>
            <a:endParaRPr lang="en-US" altLang="en-US" sz="1300"/>
          </a:p>
        </p:txBody>
      </p:sp>
      <p:sp>
        <p:nvSpPr>
          <p:cNvPr id="54275" name="Rectangle 6">
            <a:extLst>
              <a:ext uri="{FF2B5EF4-FFF2-40B4-BE49-F238E27FC236}">
                <a16:creationId xmlns:a16="http://schemas.microsoft.com/office/drawing/2014/main" id="{7A73A4EF-6F08-E7BA-481F-EF6AEE4DCD93}"/>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sz="1300"/>
              <a:t>Chapter 2 — Instructions: Language of the Computer</a:t>
            </a:r>
          </a:p>
        </p:txBody>
      </p:sp>
      <p:sp>
        <p:nvSpPr>
          <p:cNvPr id="54276" name="Rectangle 7">
            <a:extLst>
              <a:ext uri="{FF2B5EF4-FFF2-40B4-BE49-F238E27FC236}">
                <a16:creationId xmlns:a16="http://schemas.microsoft.com/office/drawing/2014/main" id="{9C45708C-50B0-3442-8C47-DC0CE6942F7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E7D72ECA-3F1D-4829-81F6-8BA1F3115FEF}" type="slidenum">
              <a:rPr lang="en-US" altLang="en-US" sz="1300"/>
              <a:pPr>
                <a:spcBef>
                  <a:spcPct val="0"/>
                </a:spcBef>
              </a:pPr>
              <a:t>24</a:t>
            </a:fld>
            <a:endParaRPr lang="en-US" altLang="en-US" sz="1300"/>
          </a:p>
        </p:txBody>
      </p:sp>
      <p:sp>
        <p:nvSpPr>
          <p:cNvPr id="54277" name="Rectangle 2">
            <a:extLst>
              <a:ext uri="{FF2B5EF4-FFF2-40B4-BE49-F238E27FC236}">
                <a16:creationId xmlns:a16="http://schemas.microsoft.com/office/drawing/2014/main" id="{304B78D6-2A29-CB33-D471-3AC2AB05ADFF}"/>
              </a:ext>
            </a:extLst>
          </p:cNvPr>
          <p:cNvSpPr>
            <a:spLocks noGrp="1" noRot="1" noChangeAspect="1" noChangeArrowheads="1" noTextEdit="1"/>
          </p:cNvSpPr>
          <p:nvPr>
            <p:ph type="sldImg"/>
          </p:nvPr>
        </p:nvSpPr>
        <p:spPr>
          <a:ln/>
        </p:spPr>
      </p:sp>
      <p:sp>
        <p:nvSpPr>
          <p:cNvPr id="54278" name="Rectangle 3">
            <a:extLst>
              <a:ext uri="{FF2B5EF4-FFF2-40B4-BE49-F238E27FC236}">
                <a16:creationId xmlns:a16="http://schemas.microsoft.com/office/drawing/2014/main" id="{73C1FB1F-C765-666D-6A1B-984B5AE7C86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AU"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2">
            <a:extLst>
              <a:ext uri="{FF2B5EF4-FFF2-40B4-BE49-F238E27FC236}">
                <a16:creationId xmlns:a16="http://schemas.microsoft.com/office/drawing/2014/main" id="{3233F609-F3D6-412F-2ABF-66F08220DAD4}"/>
              </a:ext>
            </a:extLst>
          </p:cNvPr>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sz="1300"/>
              <a:t>The University of Adelaide, School of Computer Science</a:t>
            </a:r>
          </a:p>
        </p:txBody>
      </p:sp>
      <p:sp>
        <p:nvSpPr>
          <p:cNvPr id="56322" name="Rectangle 3">
            <a:extLst>
              <a:ext uri="{FF2B5EF4-FFF2-40B4-BE49-F238E27FC236}">
                <a16:creationId xmlns:a16="http://schemas.microsoft.com/office/drawing/2014/main" id="{1FEC8E01-F1DD-D3C0-0CC4-CC119F6D9A17}"/>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E2A4599C-620E-4461-A353-0A6AFF30CC7E}" type="datetime3">
              <a:rPr lang="en-US" altLang="en-US" sz="1300" smtClean="0"/>
              <a:pPr>
                <a:spcBef>
                  <a:spcPct val="0"/>
                </a:spcBef>
              </a:pPr>
              <a:t>28 March 2023</a:t>
            </a:fld>
            <a:endParaRPr lang="en-US" altLang="en-US" sz="1300"/>
          </a:p>
        </p:txBody>
      </p:sp>
      <p:sp>
        <p:nvSpPr>
          <p:cNvPr id="56323" name="Rectangle 6">
            <a:extLst>
              <a:ext uri="{FF2B5EF4-FFF2-40B4-BE49-F238E27FC236}">
                <a16:creationId xmlns:a16="http://schemas.microsoft.com/office/drawing/2014/main" id="{3537B74B-6E73-4894-C6D1-2BD10DF0E3B8}"/>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sz="1300"/>
              <a:t>Chapter 2 — Instructions: Language of the Computer</a:t>
            </a:r>
          </a:p>
        </p:txBody>
      </p:sp>
      <p:sp>
        <p:nvSpPr>
          <p:cNvPr id="56324" name="Rectangle 7">
            <a:extLst>
              <a:ext uri="{FF2B5EF4-FFF2-40B4-BE49-F238E27FC236}">
                <a16:creationId xmlns:a16="http://schemas.microsoft.com/office/drawing/2014/main" id="{3ECB1288-BE3D-32AA-4A3C-22540132F4C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D4B16EF3-5AB0-4890-8400-123AAB837732}" type="slidenum">
              <a:rPr lang="en-US" altLang="en-US" sz="1300"/>
              <a:pPr>
                <a:spcBef>
                  <a:spcPct val="0"/>
                </a:spcBef>
              </a:pPr>
              <a:t>25</a:t>
            </a:fld>
            <a:endParaRPr lang="en-US" altLang="en-US" sz="1300"/>
          </a:p>
        </p:txBody>
      </p:sp>
      <p:sp>
        <p:nvSpPr>
          <p:cNvPr id="56325" name="Rectangle 2">
            <a:extLst>
              <a:ext uri="{FF2B5EF4-FFF2-40B4-BE49-F238E27FC236}">
                <a16:creationId xmlns:a16="http://schemas.microsoft.com/office/drawing/2014/main" id="{FF6E578B-2921-3A47-8E48-29339A9637C0}"/>
              </a:ext>
            </a:extLst>
          </p:cNvPr>
          <p:cNvSpPr>
            <a:spLocks noGrp="1" noRot="1" noChangeAspect="1" noChangeArrowheads="1" noTextEdit="1"/>
          </p:cNvSpPr>
          <p:nvPr>
            <p:ph type="sldImg"/>
          </p:nvPr>
        </p:nvSpPr>
        <p:spPr>
          <a:ln/>
        </p:spPr>
      </p:sp>
      <p:sp>
        <p:nvSpPr>
          <p:cNvPr id="56326" name="Rectangle 3">
            <a:extLst>
              <a:ext uri="{FF2B5EF4-FFF2-40B4-BE49-F238E27FC236}">
                <a16:creationId xmlns:a16="http://schemas.microsoft.com/office/drawing/2014/main" id="{E454BE59-BF6C-125C-ADBC-EC73EA70FBA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AU"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2">
            <a:extLst>
              <a:ext uri="{FF2B5EF4-FFF2-40B4-BE49-F238E27FC236}">
                <a16:creationId xmlns:a16="http://schemas.microsoft.com/office/drawing/2014/main" id="{A2D99347-FACA-A038-B71A-E6C2219665D2}"/>
              </a:ext>
            </a:extLst>
          </p:cNvPr>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sz="1300"/>
              <a:t>The University of Adelaide, School of Computer Science</a:t>
            </a:r>
          </a:p>
        </p:txBody>
      </p:sp>
      <p:sp>
        <p:nvSpPr>
          <p:cNvPr id="58370" name="Rectangle 3">
            <a:extLst>
              <a:ext uri="{FF2B5EF4-FFF2-40B4-BE49-F238E27FC236}">
                <a16:creationId xmlns:a16="http://schemas.microsoft.com/office/drawing/2014/main" id="{78FA5149-84E7-0E62-EB75-9F7F1C7CCB93}"/>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14A30CAD-394A-4679-867B-E478FF7724AE}" type="datetime3">
              <a:rPr lang="en-US" altLang="en-US" sz="1300" smtClean="0"/>
              <a:pPr>
                <a:spcBef>
                  <a:spcPct val="0"/>
                </a:spcBef>
              </a:pPr>
              <a:t>28 March 2023</a:t>
            </a:fld>
            <a:endParaRPr lang="en-US" altLang="en-US" sz="1300"/>
          </a:p>
        </p:txBody>
      </p:sp>
      <p:sp>
        <p:nvSpPr>
          <p:cNvPr id="58371" name="Rectangle 6">
            <a:extLst>
              <a:ext uri="{FF2B5EF4-FFF2-40B4-BE49-F238E27FC236}">
                <a16:creationId xmlns:a16="http://schemas.microsoft.com/office/drawing/2014/main" id="{4DEA4A35-2690-816C-462F-D8BD139DE9CE}"/>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sz="1300"/>
              <a:t>Chapter 2 — Instructions: Language of the Computer</a:t>
            </a:r>
          </a:p>
        </p:txBody>
      </p:sp>
      <p:sp>
        <p:nvSpPr>
          <p:cNvPr id="58372" name="Rectangle 7">
            <a:extLst>
              <a:ext uri="{FF2B5EF4-FFF2-40B4-BE49-F238E27FC236}">
                <a16:creationId xmlns:a16="http://schemas.microsoft.com/office/drawing/2014/main" id="{0A66B784-38F0-6529-41FD-44B49E76759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D31B3E22-47BA-4E1C-8F5E-0AC87CC4F364}" type="slidenum">
              <a:rPr lang="en-US" altLang="en-US" sz="1300"/>
              <a:pPr>
                <a:spcBef>
                  <a:spcPct val="0"/>
                </a:spcBef>
              </a:pPr>
              <a:t>26</a:t>
            </a:fld>
            <a:endParaRPr lang="en-US" altLang="en-US" sz="1300"/>
          </a:p>
        </p:txBody>
      </p:sp>
      <p:sp>
        <p:nvSpPr>
          <p:cNvPr id="58373" name="Rectangle 2">
            <a:extLst>
              <a:ext uri="{FF2B5EF4-FFF2-40B4-BE49-F238E27FC236}">
                <a16:creationId xmlns:a16="http://schemas.microsoft.com/office/drawing/2014/main" id="{06CFC210-A256-73C3-5FAB-8CEA93AE9ECF}"/>
              </a:ext>
            </a:extLst>
          </p:cNvPr>
          <p:cNvSpPr>
            <a:spLocks noGrp="1" noRot="1" noChangeAspect="1" noChangeArrowheads="1" noTextEdit="1"/>
          </p:cNvSpPr>
          <p:nvPr>
            <p:ph type="sldImg"/>
          </p:nvPr>
        </p:nvSpPr>
        <p:spPr>
          <a:ln/>
        </p:spPr>
      </p:sp>
      <p:sp>
        <p:nvSpPr>
          <p:cNvPr id="58374" name="Rectangle 3">
            <a:extLst>
              <a:ext uri="{FF2B5EF4-FFF2-40B4-BE49-F238E27FC236}">
                <a16:creationId xmlns:a16="http://schemas.microsoft.com/office/drawing/2014/main" id="{38DF4CA3-6185-1248-83ED-16653916B98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AU"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2">
            <a:extLst>
              <a:ext uri="{FF2B5EF4-FFF2-40B4-BE49-F238E27FC236}">
                <a16:creationId xmlns:a16="http://schemas.microsoft.com/office/drawing/2014/main" id="{DE298DB6-F486-0939-27F2-A01343EC2832}"/>
              </a:ext>
            </a:extLst>
          </p:cNvPr>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sz="1300"/>
              <a:t>The University of Adelaide, School of Computer Science</a:t>
            </a:r>
          </a:p>
        </p:txBody>
      </p:sp>
      <p:sp>
        <p:nvSpPr>
          <p:cNvPr id="60418" name="Rectangle 3">
            <a:extLst>
              <a:ext uri="{FF2B5EF4-FFF2-40B4-BE49-F238E27FC236}">
                <a16:creationId xmlns:a16="http://schemas.microsoft.com/office/drawing/2014/main" id="{2B29EF6B-F03C-9484-227F-F43AF3D74A79}"/>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0C5B5E2A-B5F2-44AA-B671-52F307762FD8}" type="datetime3">
              <a:rPr lang="en-US" altLang="en-US" sz="1300" smtClean="0"/>
              <a:pPr>
                <a:spcBef>
                  <a:spcPct val="0"/>
                </a:spcBef>
              </a:pPr>
              <a:t>28 March 2023</a:t>
            </a:fld>
            <a:endParaRPr lang="en-US" altLang="en-US" sz="1300"/>
          </a:p>
        </p:txBody>
      </p:sp>
      <p:sp>
        <p:nvSpPr>
          <p:cNvPr id="60419" name="Rectangle 6">
            <a:extLst>
              <a:ext uri="{FF2B5EF4-FFF2-40B4-BE49-F238E27FC236}">
                <a16:creationId xmlns:a16="http://schemas.microsoft.com/office/drawing/2014/main" id="{5670D73A-CA48-F2EC-8E4D-90F30DD2F19A}"/>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sz="1300"/>
              <a:t>Chapter 2 — Instructions: Language of the Computer</a:t>
            </a:r>
          </a:p>
        </p:txBody>
      </p:sp>
      <p:sp>
        <p:nvSpPr>
          <p:cNvPr id="60420" name="Rectangle 7">
            <a:extLst>
              <a:ext uri="{FF2B5EF4-FFF2-40B4-BE49-F238E27FC236}">
                <a16:creationId xmlns:a16="http://schemas.microsoft.com/office/drawing/2014/main" id="{FDC7CBB9-1A44-61C1-5074-B3BB69C9DCF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1E65CB85-E0F6-43BD-84EC-D515D9EBE33A}" type="slidenum">
              <a:rPr lang="en-US" altLang="en-US" sz="1300"/>
              <a:pPr>
                <a:spcBef>
                  <a:spcPct val="0"/>
                </a:spcBef>
              </a:pPr>
              <a:t>27</a:t>
            </a:fld>
            <a:endParaRPr lang="en-US" altLang="en-US" sz="1300"/>
          </a:p>
        </p:txBody>
      </p:sp>
      <p:sp>
        <p:nvSpPr>
          <p:cNvPr id="60421" name="Rectangle 2">
            <a:extLst>
              <a:ext uri="{FF2B5EF4-FFF2-40B4-BE49-F238E27FC236}">
                <a16:creationId xmlns:a16="http://schemas.microsoft.com/office/drawing/2014/main" id="{8DD88E3C-C845-2C9F-287A-2367B503EF2E}"/>
              </a:ext>
            </a:extLst>
          </p:cNvPr>
          <p:cNvSpPr>
            <a:spLocks noGrp="1" noRot="1" noChangeAspect="1" noChangeArrowheads="1" noTextEdit="1"/>
          </p:cNvSpPr>
          <p:nvPr>
            <p:ph type="sldImg"/>
          </p:nvPr>
        </p:nvSpPr>
        <p:spPr>
          <a:ln/>
        </p:spPr>
      </p:sp>
      <p:sp>
        <p:nvSpPr>
          <p:cNvPr id="60422" name="Rectangle 3">
            <a:extLst>
              <a:ext uri="{FF2B5EF4-FFF2-40B4-BE49-F238E27FC236}">
                <a16:creationId xmlns:a16="http://schemas.microsoft.com/office/drawing/2014/main" id="{EC9A4E0F-7329-05D9-6D4A-50F1535B7B6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AU"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2">
            <a:extLst>
              <a:ext uri="{FF2B5EF4-FFF2-40B4-BE49-F238E27FC236}">
                <a16:creationId xmlns:a16="http://schemas.microsoft.com/office/drawing/2014/main" id="{B2F7249E-D870-34F9-518A-6C138C1C317F}"/>
              </a:ext>
            </a:extLst>
          </p:cNvPr>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sz="1300"/>
              <a:t>The University of Adelaide, School of Computer Science</a:t>
            </a:r>
          </a:p>
        </p:txBody>
      </p:sp>
      <p:sp>
        <p:nvSpPr>
          <p:cNvPr id="62466" name="Rectangle 3">
            <a:extLst>
              <a:ext uri="{FF2B5EF4-FFF2-40B4-BE49-F238E27FC236}">
                <a16:creationId xmlns:a16="http://schemas.microsoft.com/office/drawing/2014/main" id="{15FA798C-57C7-F507-54F1-6D3B54FC343F}"/>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1FC82866-5C68-4B49-8234-D19867191A11}" type="datetime3">
              <a:rPr lang="en-US" altLang="en-US" sz="1300" smtClean="0"/>
              <a:pPr>
                <a:spcBef>
                  <a:spcPct val="0"/>
                </a:spcBef>
              </a:pPr>
              <a:t>28 March 2023</a:t>
            </a:fld>
            <a:endParaRPr lang="en-US" altLang="en-US" sz="1300"/>
          </a:p>
        </p:txBody>
      </p:sp>
      <p:sp>
        <p:nvSpPr>
          <p:cNvPr id="62467" name="Rectangle 6">
            <a:extLst>
              <a:ext uri="{FF2B5EF4-FFF2-40B4-BE49-F238E27FC236}">
                <a16:creationId xmlns:a16="http://schemas.microsoft.com/office/drawing/2014/main" id="{EAC23AE6-773E-09CC-1F52-AB25D3996AFF}"/>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sz="1300"/>
              <a:t>Chapter 2 — Instructions: Language of the Computer</a:t>
            </a:r>
          </a:p>
        </p:txBody>
      </p:sp>
      <p:sp>
        <p:nvSpPr>
          <p:cNvPr id="62468" name="Rectangle 7">
            <a:extLst>
              <a:ext uri="{FF2B5EF4-FFF2-40B4-BE49-F238E27FC236}">
                <a16:creationId xmlns:a16="http://schemas.microsoft.com/office/drawing/2014/main" id="{68A22E20-4B36-9C39-0C1C-28232A2F8CF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1FFE6ACD-B01D-4E77-8117-669BA0655D79}" type="slidenum">
              <a:rPr lang="en-US" altLang="en-US" sz="1300"/>
              <a:pPr>
                <a:spcBef>
                  <a:spcPct val="0"/>
                </a:spcBef>
              </a:pPr>
              <a:t>28</a:t>
            </a:fld>
            <a:endParaRPr lang="en-US" altLang="en-US" sz="1300"/>
          </a:p>
        </p:txBody>
      </p:sp>
      <p:sp>
        <p:nvSpPr>
          <p:cNvPr id="62469" name="Rectangle 2">
            <a:extLst>
              <a:ext uri="{FF2B5EF4-FFF2-40B4-BE49-F238E27FC236}">
                <a16:creationId xmlns:a16="http://schemas.microsoft.com/office/drawing/2014/main" id="{F8269371-979F-7C85-F511-BF3497FBDD2A}"/>
              </a:ext>
            </a:extLst>
          </p:cNvPr>
          <p:cNvSpPr>
            <a:spLocks noGrp="1" noRot="1" noChangeAspect="1" noChangeArrowheads="1" noTextEdit="1"/>
          </p:cNvSpPr>
          <p:nvPr>
            <p:ph type="sldImg"/>
          </p:nvPr>
        </p:nvSpPr>
        <p:spPr>
          <a:ln/>
        </p:spPr>
      </p:sp>
      <p:sp>
        <p:nvSpPr>
          <p:cNvPr id="62470" name="Rectangle 3">
            <a:extLst>
              <a:ext uri="{FF2B5EF4-FFF2-40B4-BE49-F238E27FC236}">
                <a16:creationId xmlns:a16="http://schemas.microsoft.com/office/drawing/2014/main" id="{D4BA4577-6E66-021B-5956-8EEB4AE2093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AU"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2">
            <a:extLst>
              <a:ext uri="{FF2B5EF4-FFF2-40B4-BE49-F238E27FC236}">
                <a16:creationId xmlns:a16="http://schemas.microsoft.com/office/drawing/2014/main" id="{74927095-B884-FC91-4FE6-26C5E449DBE6}"/>
              </a:ext>
            </a:extLst>
          </p:cNvPr>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sz="1300"/>
              <a:t>The University of Adelaide, School of Computer Science</a:t>
            </a:r>
          </a:p>
        </p:txBody>
      </p:sp>
      <p:sp>
        <p:nvSpPr>
          <p:cNvPr id="64514" name="Rectangle 3">
            <a:extLst>
              <a:ext uri="{FF2B5EF4-FFF2-40B4-BE49-F238E27FC236}">
                <a16:creationId xmlns:a16="http://schemas.microsoft.com/office/drawing/2014/main" id="{1E3AC039-0629-299E-873B-878FBE824C0C}"/>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BC583A13-A3BA-4611-B45D-7588E97D0E8D}" type="datetime3">
              <a:rPr lang="en-US" altLang="en-US" sz="1300" smtClean="0"/>
              <a:pPr>
                <a:spcBef>
                  <a:spcPct val="0"/>
                </a:spcBef>
              </a:pPr>
              <a:t>28 March 2023</a:t>
            </a:fld>
            <a:endParaRPr lang="en-US" altLang="en-US" sz="1300"/>
          </a:p>
        </p:txBody>
      </p:sp>
      <p:sp>
        <p:nvSpPr>
          <p:cNvPr id="64515" name="Rectangle 6">
            <a:extLst>
              <a:ext uri="{FF2B5EF4-FFF2-40B4-BE49-F238E27FC236}">
                <a16:creationId xmlns:a16="http://schemas.microsoft.com/office/drawing/2014/main" id="{E0462D55-EAEA-4AB4-431B-4E633356A9F3}"/>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sz="1300"/>
              <a:t>Chapter 2 — Instructions: Language of the Computer</a:t>
            </a:r>
          </a:p>
        </p:txBody>
      </p:sp>
      <p:sp>
        <p:nvSpPr>
          <p:cNvPr id="64516" name="Rectangle 7">
            <a:extLst>
              <a:ext uri="{FF2B5EF4-FFF2-40B4-BE49-F238E27FC236}">
                <a16:creationId xmlns:a16="http://schemas.microsoft.com/office/drawing/2014/main" id="{B10D0DEE-D07B-3B77-811F-3E4C01820EB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A8B4389D-3CE5-4AAA-93DC-9F76B5FDADB4}" type="slidenum">
              <a:rPr lang="en-US" altLang="en-US" sz="1300"/>
              <a:pPr>
                <a:spcBef>
                  <a:spcPct val="0"/>
                </a:spcBef>
              </a:pPr>
              <a:t>29</a:t>
            </a:fld>
            <a:endParaRPr lang="en-US" altLang="en-US" sz="1300"/>
          </a:p>
        </p:txBody>
      </p:sp>
      <p:sp>
        <p:nvSpPr>
          <p:cNvPr id="64517" name="Rectangle 2">
            <a:extLst>
              <a:ext uri="{FF2B5EF4-FFF2-40B4-BE49-F238E27FC236}">
                <a16:creationId xmlns:a16="http://schemas.microsoft.com/office/drawing/2014/main" id="{B9A6CCE4-F2ED-E94A-11C3-B1AA1C946FE5}"/>
              </a:ext>
            </a:extLst>
          </p:cNvPr>
          <p:cNvSpPr>
            <a:spLocks noGrp="1" noRot="1" noChangeAspect="1" noChangeArrowheads="1" noTextEdit="1"/>
          </p:cNvSpPr>
          <p:nvPr>
            <p:ph type="sldImg"/>
          </p:nvPr>
        </p:nvSpPr>
        <p:spPr>
          <a:ln/>
        </p:spPr>
      </p:sp>
      <p:sp>
        <p:nvSpPr>
          <p:cNvPr id="64518" name="Rectangle 3">
            <a:extLst>
              <a:ext uri="{FF2B5EF4-FFF2-40B4-BE49-F238E27FC236}">
                <a16:creationId xmlns:a16="http://schemas.microsoft.com/office/drawing/2014/main" id="{4EC64174-F8A9-AF40-7A59-E5863CC494B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AU"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Rectangle 2">
            <a:extLst>
              <a:ext uri="{FF2B5EF4-FFF2-40B4-BE49-F238E27FC236}">
                <a16:creationId xmlns:a16="http://schemas.microsoft.com/office/drawing/2014/main" id="{E8CC66C8-20ED-2C50-D2CE-6D5961AAB01C}"/>
              </a:ext>
            </a:extLst>
          </p:cNvPr>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sz="1300"/>
              <a:t>The University of Adelaide, School of Computer Science</a:t>
            </a:r>
          </a:p>
        </p:txBody>
      </p:sp>
      <p:sp>
        <p:nvSpPr>
          <p:cNvPr id="11266" name="Rectangle 3">
            <a:extLst>
              <a:ext uri="{FF2B5EF4-FFF2-40B4-BE49-F238E27FC236}">
                <a16:creationId xmlns:a16="http://schemas.microsoft.com/office/drawing/2014/main" id="{80C7E28A-F177-0DC3-3F75-1568181195EB}"/>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6883121D-606C-49B2-B5AF-D608CE3B0638}" type="datetime3">
              <a:rPr lang="en-US" altLang="en-US" sz="1300" smtClean="0"/>
              <a:pPr>
                <a:spcBef>
                  <a:spcPct val="0"/>
                </a:spcBef>
              </a:pPr>
              <a:t>28 March 2023</a:t>
            </a:fld>
            <a:endParaRPr lang="en-US" altLang="en-US" sz="1300"/>
          </a:p>
        </p:txBody>
      </p:sp>
      <p:sp>
        <p:nvSpPr>
          <p:cNvPr id="11267" name="Rectangle 6">
            <a:extLst>
              <a:ext uri="{FF2B5EF4-FFF2-40B4-BE49-F238E27FC236}">
                <a16:creationId xmlns:a16="http://schemas.microsoft.com/office/drawing/2014/main" id="{529FA0BB-F66A-B109-7927-ABE70AA4EE44}"/>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sz="1300"/>
              <a:t>Chapter 2 — Instructions: Language of the Computer</a:t>
            </a:r>
          </a:p>
        </p:txBody>
      </p:sp>
      <p:sp>
        <p:nvSpPr>
          <p:cNvPr id="11268" name="Rectangle 7">
            <a:extLst>
              <a:ext uri="{FF2B5EF4-FFF2-40B4-BE49-F238E27FC236}">
                <a16:creationId xmlns:a16="http://schemas.microsoft.com/office/drawing/2014/main" id="{7EF23F46-2CD9-2133-795B-13C6E764D45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7DE66C09-2FD1-4C01-89EF-EDFCAC0E533C}" type="slidenum">
              <a:rPr lang="en-US" altLang="en-US" sz="1300"/>
              <a:pPr>
                <a:spcBef>
                  <a:spcPct val="0"/>
                </a:spcBef>
              </a:pPr>
              <a:t>3</a:t>
            </a:fld>
            <a:endParaRPr lang="en-US" altLang="en-US" sz="1300"/>
          </a:p>
        </p:txBody>
      </p:sp>
      <p:sp>
        <p:nvSpPr>
          <p:cNvPr id="11269" name="Rectangle 2">
            <a:extLst>
              <a:ext uri="{FF2B5EF4-FFF2-40B4-BE49-F238E27FC236}">
                <a16:creationId xmlns:a16="http://schemas.microsoft.com/office/drawing/2014/main" id="{2E0524B9-1E44-7509-DE41-912068176A91}"/>
              </a:ext>
            </a:extLst>
          </p:cNvPr>
          <p:cNvSpPr>
            <a:spLocks noGrp="1" noRot="1" noChangeAspect="1" noChangeArrowheads="1" noTextEdit="1"/>
          </p:cNvSpPr>
          <p:nvPr>
            <p:ph type="sldImg"/>
          </p:nvPr>
        </p:nvSpPr>
        <p:spPr>
          <a:ln/>
        </p:spPr>
      </p:sp>
      <p:sp>
        <p:nvSpPr>
          <p:cNvPr id="11270" name="Rectangle 3">
            <a:extLst>
              <a:ext uri="{FF2B5EF4-FFF2-40B4-BE49-F238E27FC236}">
                <a16:creationId xmlns:a16="http://schemas.microsoft.com/office/drawing/2014/main" id="{FFC2A77B-5C27-F337-29B9-BFFCD1FAC27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AU"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2">
            <a:extLst>
              <a:ext uri="{FF2B5EF4-FFF2-40B4-BE49-F238E27FC236}">
                <a16:creationId xmlns:a16="http://schemas.microsoft.com/office/drawing/2014/main" id="{E29F3EE8-5139-657F-696D-522D700E8E5C}"/>
              </a:ext>
            </a:extLst>
          </p:cNvPr>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sz="1300"/>
              <a:t>The University of Adelaide, School of Computer Science</a:t>
            </a:r>
          </a:p>
        </p:txBody>
      </p:sp>
      <p:sp>
        <p:nvSpPr>
          <p:cNvPr id="66562" name="Rectangle 3">
            <a:extLst>
              <a:ext uri="{FF2B5EF4-FFF2-40B4-BE49-F238E27FC236}">
                <a16:creationId xmlns:a16="http://schemas.microsoft.com/office/drawing/2014/main" id="{77ABA4B0-B769-5E4E-5AAE-016BEEAA4AA2}"/>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FA767B9D-CD83-4DAD-ABF5-32528D645F63}" type="datetime3">
              <a:rPr lang="en-US" altLang="en-US" sz="1300" smtClean="0"/>
              <a:pPr>
                <a:spcBef>
                  <a:spcPct val="0"/>
                </a:spcBef>
              </a:pPr>
              <a:t>28 March 2023</a:t>
            </a:fld>
            <a:endParaRPr lang="en-US" altLang="en-US" sz="1300"/>
          </a:p>
        </p:txBody>
      </p:sp>
      <p:sp>
        <p:nvSpPr>
          <p:cNvPr id="66563" name="Rectangle 6">
            <a:extLst>
              <a:ext uri="{FF2B5EF4-FFF2-40B4-BE49-F238E27FC236}">
                <a16:creationId xmlns:a16="http://schemas.microsoft.com/office/drawing/2014/main" id="{2E59F964-29D3-D1A2-4FC5-B782139C32F4}"/>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sz="1300"/>
              <a:t>Chapter 2 — Instructions: Language of the Computer</a:t>
            </a:r>
          </a:p>
        </p:txBody>
      </p:sp>
      <p:sp>
        <p:nvSpPr>
          <p:cNvPr id="66564" name="Rectangle 7">
            <a:extLst>
              <a:ext uri="{FF2B5EF4-FFF2-40B4-BE49-F238E27FC236}">
                <a16:creationId xmlns:a16="http://schemas.microsoft.com/office/drawing/2014/main" id="{23D80B90-4CE9-07D1-900B-A3511343559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A42F3C57-62B1-4398-A48C-EF322F6A6CD0}" type="slidenum">
              <a:rPr lang="en-US" altLang="en-US" sz="1300"/>
              <a:pPr>
                <a:spcBef>
                  <a:spcPct val="0"/>
                </a:spcBef>
              </a:pPr>
              <a:t>30</a:t>
            </a:fld>
            <a:endParaRPr lang="en-US" altLang="en-US" sz="1300"/>
          </a:p>
        </p:txBody>
      </p:sp>
      <p:sp>
        <p:nvSpPr>
          <p:cNvPr id="66565" name="Rectangle 2">
            <a:extLst>
              <a:ext uri="{FF2B5EF4-FFF2-40B4-BE49-F238E27FC236}">
                <a16:creationId xmlns:a16="http://schemas.microsoft.com/office/drawing/2014/main" id="{08F3103C-92D2-B24B-3E37-2D024BB158B6}"/>
              </a:ext>
            </a:extLst>
          </p:cNvPr>
          <p:cNvSpPr>
            <a:spLocks noGrp="1" noRot="1" noChangeAspect="1" noChangeArrowheads="1" noTextEdit="1"/>
          </p:cNvSpPr>
          <p:nvPr>
            <p:ph type="sldImg"/>
          </p:nvPr>
        </p:nvSpPr>
        <p:spPr>
          <a:ln/>
        </p:spPr>
      </p:sp>
      <p:sp>
        <p:nvSpPr>
          <p:cNvPr id="66566" name="Rectangle 3">
            <a:extLst>
              <a:ext uri="{FF2B5EF4-FFF2-40B4-BE49-F238E27FC236}">
                <a16:creationId xmlns:a16="http://schemas.microsoft.com/office/drawing/2014/main" id="{507241F6-75AF-2E05-ABB5-AF731EC2D11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AU"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Rectangle 2">
            <a:extLst>
              <a:ext uri="{FF2B5EF4-FFF2-40B4-BE49-F238E27FC236}">
                <a16:creationId xmlns:a16="http://schemas.microsoft.com/office/drawing/2014/main" id="{C20F567F-BE2C-165F-16E7-EB22598E39A6}"/>
              </a:ext>
            </a:extLst>
          </p:cNvPr>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sz="1300"/>
              <a:t>The University of Adelaide, School of Computer Science</a:t>
            </a:r>
          </a:p>
        </p:txBody>
      </p:sp>
      <p:sp>
        <p:nvSpPr>
          <p:cNvPr id="68610" name="Rectangle 3">
            <a:extLst>
              <a:ext uri="{FF2B5EF4-FFF2-40B4-BE49-F238E27FC236}">
                <a16:creationId xmlns:a16="http://schemas.microsoft.com/office/drawing/2014/main" id="{6F0A3329-16C6-2150-F242-77EC9238EAE5}"/>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6580DF9D-6B5B-4525-8869-3858C6F8E245}" type="datetime3">
              <a:rPr lang="en-US" altLang="en-US" sz="1300" smtClean="0"/>
              <a:pPr>
                <a:spcBef>
                  <a:spcPct val="0"/>
                </a:spcBef>
              </a:pPr>
              <a:t>28 March 2023</a:t>
            </a:fld>
            <a:endParaRPr lang="en-US" altLang="en-US" sz="1300"/>
          </a:p>
        </p:txBody>
      </p:sp>
      <p:sp>
        <p:nvSpPr>
          <p:cNvPr id="68611" name="Rectangle 6">
            <a:extLst>
              <a:ext uri="{FF2B5EF4-FFF2-40B4-BE49-F238E27FC236}">
                <a16:creationId xmlns:a16="http://schemas.microsoft.com/office/drawing/2014/main" id="{85F6B33F-3BD2-A099-A9A0-AD8F116F018B}"/>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sz="1300"/>
              <a:t>Chapter 2 — Instructions: Language of the Computer</a:t>
            </a:r>
          </a:p>
        </p:txBody>
      </p:sp>
      <p:sp>
        <p:nvSpPr>
          <p:cNvPr id="68612" name="Rectangle 7">
            <a:extLst>
              <a:ext uri="{FF2B5EF4-FFF2-40B4-BE49-F238E27FC236}">
                <a16:creationId xmlns:a16="http://schemas.microsoft.com/office/drawing/2014/main" id="{790CDC84-B054-53FB-A469-E43F79BF0E0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8B0E6B13-0BDA-4A0E-9BF3-3C9139645F4B}" type="slidenum">
              <a:rPr lang="en-US" altLang="en-US" sz="1300"/>
              <a:pPr>
                <a:spcBef>
                  <a:spcPct val="0"/>
                </a:spcBef>
              </a:pPr>
              <a:t>31</a:t>
            </a:fld>
            <a:endParaRPr lang="en-US" altLang="en-US" sz="1300"/>
          </a:p>
        </p:txBody>
      </p:sp>
      <p:sp>
        <p:nvSpPr>
          <p:cNvPr id="68613" name="Rectangle 2">
            <a:extLst>
              <a:ext uri="{FF2B5EF4-FFF2-40B4-BE49-F238E27FC236}">
                <a16:creationId xmlns:a16="http://schemas.microsoft.com/office/drawing/2014/main" id="{83E2B3D4-A0C0-B490-9183-DE16002534FB}"/>
              </a:ext>
            </a:extLst>
          </p:cNvPr>
          <p:cNvSpPr>
            <a:spLocks noGrp="1" noRot="1" noChangeAspect="1" noChangeArrowheads="1" noTextEdit="1"/>
          </p:cNvSpPr>
          <p:nvPr>
            <p:ph type="sldImg"/>
          </p:nvPr>
        </p:nvSpPr>
        <p:spPr>
          <a:ln/>
        </p:spPr>
      </p:sp>
      <p:sp>
        <p:nvSpPr>
          <p:cNvPr id="68614" name="Rectangle 3">
            <a:extLst>
              <a:ext uri="{FF2B5EF4-FFF2-40B4-BE49-F238E27FC236}">
                <a16:creationId xmlns:a16="http://schemas.microsoft.com/office/drawing/2014/main" id="{74A5B66C-BCDC-AAE8-9CB1-FA8C823B5DF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AU"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Rectangle 2">
            <a:extLst>
              <a:ext uri="{FF2B5EF4-FFF2-40B4-BE49-F238E27FC236}">
                <a16:creationId xmlns:a16="http://schemas.microsoft.com/office/drawing/2014/main" id="{9EAC2788-D882-9F31-6238-B8A93DD86670}"/>
              </a:ext>
            </a:extLst>
          </p:cNvPr>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sz="1300"/>
              <a:t>The University of Adelaide, School of Computer Science</a:t>
            </a:r>
          </a:p>
        </p:txBody>
      </p:sp>
      <p:sp>
        <p:nvSpPr>
          <p:cNvPr id="70658" name="Rectangle 3">
            <a:extLst>
              <a:ext uri="{FF2B5EF4-FFF2-40B4-BE49-F238E27FC236}">
                <a16:creationId xmlns:a16="http://schemas.microsoft.com/office/drawing/2014/main" id="{570E354B-E7B4-1E97-2553-EA2CD0B2F80B}"/>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FC98FC9D-2138-464C-A630-40B66B77C285}" type="datetime3">
              <a:rPr lang="en-US" altLang="en-US" sz="1300" smtClean="0"/>
              <a:pPr>
                <a:spcBef>
                  <a:spcPct val="0"/>
                </a:spcBef>
              </a:pPr>
              <a:t>28 March 2023</a:t>
            </a:fld>
            <a:endParaRPr lang="en-US" altLang="en-US" sz="1300"/>
          </a:p>
        </p:txBody>
      </p:sp>
      <p:sp>
        <p:nvSpPr>
          <p:cNvPr id="70659" name="Rectangle 6">
            <a:extLst>
              <a:ext uri="{FF2B5EF4-FFF2-40B4-BE49-F238E27FC236}">
                <a16:creationId xmlns:a16="http://schemas.microsoft.com/office/drawing/2014/main" id="{F1E65E3E-C4B1-ECC6-D2A7-4F6E6B1D44AE}"/>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sz="1300"/>
              <a:t>Chapter 2 — Instructions: Language of the Computer</a:t>
            </a:r>
          </a:p>
        </p:txBody>
      </p:sp>
      <p:sp>
        <p:nvSpPr>
          <p:cNvPr id="70660" name="Rectangle 7">
            <a:extLst>
              <a:ext uri="{FF2B5EF4-FFF2-40B4-BE49-F238E27FC236}">
                <a16:creationId xmlns:a16="http://schemas.microsoft.com/office/drawing/2014/main" id="{A0BE50CE-9208-5A5A-1BA9-13077006CD6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F191DC59-44B0-4E78-B49C-DDD9DFB733BA}" type="slidenum">
              <a:rPr lang="en-US" altLang="en-US" sz="1300"/>
              <a:pPr>
                <a:spcBef>
                  <a:spcPct val="0"/>
                </a:spcBef>
              </a:pPr>
              <a:t>32</a:t>
            </a:fld>
            <a:endParaRPr lang="en-US" altLang="en-US" sz="1300"/>
          </a:p>
        </p:txBody>
      </p:sp>
      <p:sp>
        <p:nvSpPr>
          <p:cNvPr id="70661" name="Rectangle 2">
            <a:extLst>
              <a:ext uri="{FF2B5EF4-FFF2-40B4-BE49-F238E27FC236}">
                <a16:creationId xmlns:a16="http://schemas.microsoft.com/office/drawing/2014/main" id="{44B3B984-6E7B-5D07-C2FA-66AE7A5CC706}"/>
              </a:ext>
            </a:extLst>
          </p:cNvPr>
          <p:cNvSpPr>
            <a:spLocks noGrp="1" noRot="1" noChangeAspect="1" noChangeArrowheads="1" noTextEdit="1"/>
          </p:cNvSpPr>
          <p:nvPr>
            <p:ph type="sldImg"/>
          </p:nvPr>
        </p:nvSpPr>
        <p:spPr>
          <a:ln/>
        </p:spPr>
      </p:sp>
      <p:sp>
        <p:nvSpPr>
          <p:cNvPr id="70662" name="Rectangle 3">
            <a:extLst>
              <a:ext uri="{FF2B5EF4-FFF2-40B4-BE49-F238E27FC236}">
                <a16:creationId xmlns:a16="http://schemas.microsoft.com/office/drawing/2014/main" id="{E85D9B42-9977-7CEE-774B-DC2BA23610E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AU"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2">
            <a:extLst>
              <a:ext uri="{FF2B5EF4-FFF2-40B4-BE49-F238E27FC236}">
                <a16:creationId xmlns:a16="http://schemas.microsoft.com/office/drawing/2014/main" id="{22AF1F05-C7B2-D2C9-8BD0-27DE9782659B}"/>
              </a:ext>
            </a:extLst>
          </p:cNvPr>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sz="1300"/>
              <a:t>The University of Adelaide, School of Computer Science</a:t>
            </a:r>
          </a:p>
        </p:txBody>
      </p:sp>
      <p:sp>
        <p:nvSpPr>
          <p:cNvPr id="72706" name="Rectangle 3">
            <a:extLst>
              <a:ext uri="{FF2B5EF4-FFF2-40B4-BE49-F238E27FC236}">
                <a16:creationId xmlns:a16="http://schemas.microsoft.com/office/drawing/2014/main" id="{9C551653-AB25-9DDC-A949-B547A5D5820F}"/>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B6EF752-F66E-4F82-B3EC-ABEFC43AC19F}" type="datetime3">
              <a:rPr lang="en-US" altLang="en-US" sz="1300" smtClean="0"/>
              <a:pPr>
                <a:spcBef>
                  <a:spcPct val="0"/>
                </a:spcBef>
              </a:pPr>
              <a:t>28 March 2023</a:t>
            </a:fld>
            <a:endParaRPr lang="en-US" altLang="en-US" sz="1300"/>
          </a:p>
        </p:txBody>
      </p:sp>
      <p:sp>
        <p:nvSpPr>
          <p:cNvPr id="72707" name="Rectangle 6">
            <a:extLst>
              <a:ext uri="{FF2B5EF4-FFF2-40B4-BE49-F238E27FC236}">
                <a16:creationId xmlns:a16="http://schemas.microsoft.com/office/drawing/2014/main" id="{7299D0FD-FCE5-2325-E49F-7D29FD63E4F6}"/>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sz="1300"/>
              <a:t>Chapter 2 — Instructions: Language of the Computer</a:t>
            </a:r>
          </a:p>
        </p:txBody>
      </p:sp>
      <p:sp>
        <p:nvSpPr>
          <p:cNvPr id="72708" name="Rectangle 7">
            <a:extLst>
              <a:ext uri="{FF2B5EF4-FFF2-40B4-BE49-F238E27FC236}">
                <a16:creationId xmlns:a16="http://schemas.microsoft.com/office/drawing/2014/main" id="{BF844A34-4AA4-B38A-5CFA-2270A5188D6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664A06C2-DBBF-444F-AC00-F8DEE809CCF8}" type="slidenum">
              <a:rPr lang="en-US" altLang="en-US" sz="1300"/>
              <a:pPr>
                <a:spcBef>
                  <a:spcPct val="0"/>
                </a:spcBef>
              </a:pPr>
              <a:t>33</a:t>
            </a:fld>
            <a:endParaRPr lang="en-US" altLang="en-US" sz="1300"/>
          </a:p>
        </p:txBody>
      </p:sp>
      <p:sp>
        <p:nvSpPr>
          <p:cNvPr id="72709" name="Rectangle 2">
            <a:extLst>
              <a:ext uri="{FF2B5EF4-FFF2-40B4-BE49-F238E27FC236}">
                <a16:creationId xmlns:a16="http://schemas.microsoft.com/office/drawing/2014/main" id="{DBB3D974-6365-3C16-E5A5-DE0CEA2D14AB}"/>
              </a:ext>
            </a:extLst>
          </p:cNvPr>
          <p:cNvSpPr>
            <a:spLocks noGrp="1" noRot="1" noChangeAspect="1" noChangeArrowheads="1" noTextEdit="1"/>
          </p:cNvSpPr>
          <p:nvPr>
            <p:ph type="sldImg"/>
          </p:nvPr>
        </p:nvSpPr>
        <p:spPr>
          <a:ln/>
        </p:spPr>
      </p:sp>
      <p:sp>
        <p:nvSpPr>
          <p:cNvPr id="72710" name="Rectangle 3">
            <a:extLst>
              <a:ext uri="{FF2B5EF4-FFF2-40B4-BE49-F238E27FC236}">
                <a16:creationId xmlns:a16="http://schemas.microsoft.com/office/drawing/2014/main" id="{1E7C8E2E-8BE4-FEE7-7FC8-22BD2B75EF9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AU"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Rectangle 2">
            <a:extLst>
              <a:ext uri="{FF2B5EF4-FFF2-40B4-BE49-F238E27FC236}">
                <a16:creationId xmlns:a16="http://schemas.microsoft.com/office/drawing/2014/main" id="{A8A51FD1-4AD6-839C-ABF5-36A23D5B324D}"/>
              </a:ext>
            </a:extLst>
          </p:cNvPr>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sz="1300"/>
              <a:t>The University of Adelaide, School of Computer Science</a:t>
            </a:r>
          </a:p>
        </p:txBody>
      </p:sp>
      <p:sp>
        <p:nvSpPr>
          <p:cNvPr id="74754" name="Rectangle 3">
            <a:extLst>
              <a:ext uri="{FF2B5EF4-FFF2-40B4-BE49-F238E27FC236}">
                <a16:creationId xmlns:a16="http://schemas.microsoft.com/office/drawing/2014/main" id="{7F943ABA-6A91-AB68-C158-EA7F5EA8F870}"/>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62C2463E-C378-480D-9BB7-76BB6DA09AF6}" type="datetime3">
              <a:rPr lang="en-US" altLang="en-US" sz="1300" smtClean="0"/>
              <a:pPr>
                <a:spcBef>
                  <a:spcPct val="0"/>
                </a:spcBef>
              </a:pPr>
              <a:t>28 March 2023</a:t>
            </a:fld>
            <a:endParaRPr lang="en-US" altLang="en-US" sz="1300"/>
          </a:p>
        </p:txBody>
      </p:sp>
      <p:sp>
        <p:nvSpPr>
          <p:cNvPr id="74755" name="Rectangle 6">
            <a:extLst>
              <a:ext uri="{FF2B5EF4-FFF2-40B4-BE49-F238E27FC236}">
                <a16:creationId xmlns:a16="http://schemas.microsoft.com/office/drawing/2014/main" id="{43B760B1-BBA5-4F25-4456-E5FAAD693E3F}"/>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sz="1300"/>
              <a:t>Chapter 2 — Instructions: Language of the Computer</a:t>
            </a:r>
          </a:p>
        </p:txBody>
      </p:sp>
      <p:sp>
        <p:nvSpPr>
          <p:cNvPr id="74756" name="Rectangle 7">
            <a:extLst>
              <a:ext uri="{FF2B5EF4-FFF2-40B4-BE49-F238E27FC236}">
                <a16:creationId xmlns:a16="http://schemas.microsoft.com/office/drawing/2014/main" id="{8BD28C99-CFAB-536E-D466-79F73D6CB85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D92B6FB0-B3D5-4126-A797-E0509EA87B2D}" type="slidenum">
              <a:rPr lang="en-US" altLang="en-US" sz="1300"/>
              <a:pPr>
                <a:spcBef>
                  <a:spcPct val="0"/>
                </a:spcBef>
              </a:pPr>
              <a:t>34</a:t>
            </a:fld>
            <a:endParaRPr lang="en-US" altLang="en-US" sz="1300"/>
          </a:p>
        </p:txBody>
      </p:sp>
      <p:sp>
        <p:nvSpPr>
          <p:cNvPr id="74757" name="Rectangle 2">
            <a:extLst>
              <a:ext uri="{FF2B5EF4-FFF2-40B4-BE49-F238E27FC236}">
                <a16:creationId xmlns:a16="http://schemas.microsoft.com/office/drawing/2014/main" id="{7E47580E-86E2-ECE7-AC7F-F5DEB09995DE}"/>
              </a:ext>
            </a:extLst>
          </p:cNvPr>
          <p:cNvSpPr>
            <a:spLocks noGrp="1" noRot="1" noChangeAspect="1" noChangeArrowheads="1" noTextEdit="1"/>
          </p:cNvSpPr>
          <p:nvPr>
            <p:ph type="sldImg"/>
          </p:nvPr>
        </p:nvSpPr>
        <p:spPr>
          <a:ln/>
        </p:spPr>
      </p:sp>
      <p:sp>
        <p:nvSpPr>
          <p:cNvPr id="74758" name="Rectangle 3">
            <a:extLst>
              <a:ext uri="{FF2B5EF4-FFF2-40B4-BE49-F238E27FC236}">
                <a16:creationId xmlns:a16="http://schemas.microsoft.com/office/drawing/2014/main" id="{67197880-C80C-60DE-3D8F-146489AB4A1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AU"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Rectangle 2">
            <a:extLst>
              <a:ext uri="{FF2B5EF4-FFF2-40B4-BE49-F238E27FC236}">
                <a16:creationId xmlns:a16="http://schemas.microsoft.com/office/drawing/2014/main" id="{E4C37898-46BE-A4A6-BC6C-1E30413DC9A8}"/>
              </a:ext>
            </a:extLst>
          </p:cNvPr>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sz="1300"/>
              <a:t>The University of Adelaide, School of Computer Science</a:t>
            </a:r>
          </a:p>
        </p:txBody>
      </p:sp>
      <p:sp>
        <p:nvSpPr>
          <p:cNvPr id="76802" name="Rectangle 3">
            <a:extLst>
              <a:ext uri="{FF2B5EF4-FFF2-40B4-BE49-F238E27FC236}">
                <a16:creationId xmlns:a16="http://schemas.microsoft.com/office/drawing/2014/main" id="{C24ABBC4-0359-263A-7224-AA461999AD89}"/>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3109E068-6F2B-4684-93D1-2C47291391CE}" type="datetime3">
              <a:rPr lang="en-US" altLang="en-US" sz="1300" smtClean="0"/>
              <a:pPr>
                <a:spcBef>
                  <a:spcPct val="0"/>
                </a:spcBef>
              </a:pPr>
              <a:t>28 March 2023</a:t>
            </a:fld>
            <a:endParaRPr lang="en-US" altLang="en-US" sz="1300"/>
          </a:p>
        </p:txBody>
      </p:sp>
      <p:sp>
        <p:nvSpPr>
          <p:cNvPr id="76803" name="Rectangle 6">
            <a:extLst>
              <a:ext uri="{FF2B5EF4-FFF2-40B4-BE49-F238E27FC236}">
                <a16:creationId xmlns:a16="http://schemas.microsoft.com/office/drawing/2014/main" id="{B4E66076-F139-4E6A-92C1-557F9D8E6AB9}"/>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sz="1300"/>
              <a:t>Chapter 2 — Instructions: Language of the Computer</a:t>
            </a:r>
          </a:p>
        </p:txBody>
      </p:sp>
      <p:sp>
        <p:nvSpPr>
          <p:cNvPr id="76804" name="Rectangle 7">
            <a:extLst>
              <a:ext uri="{FF2B5EF4-FFF2-40B4-BE49-F238E27FC236}">
                <a16:creationId xmlns:a16="http://schemas.microsoft.com/office/drawing/2014/main" id="{78590762-F107-DA3D-3D8A-A7ECAF90383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A5DF29DD-6083-4186-A70B-18BAB7FE2B6F}" type="slidenum">
              <a:rPr lang="en-US" altLang="en-US" sz="1300"/>
              <a:pPr>
                <a:spcBef>
                  <a:spcPct val="0"/>
                </a:spcBef>
              </a:pPr>
              <a:t>35</a:t>
            </a:fld>
            <a:endParaRPr lang="en-US" altLang="en-US" sz="1300"/>
          </a:p>
        </p:txBody>
      </p:sp>
      <p:sp>
        <p:nvSpPr>
          <p:cNvPr id="76805" name="Rectangle 2">
            <a:extLst>
              <a:ext uri="{FF2B5EF4-FFF2-40B4-BE49-F238E27FC236}">
                <a16:creationId xmlns:a16="http://schemas.microsoft.com/office/drawing/2014/main" id="{0B14E988-D198-874A-6009-5A148EC14984}"/>
              </a:ext>
            </a:extLst>
          </p:cNvPr>
          <p:cNvSpPr>
            <a:spLocks noGrp="1" noRot="1" noChangeAspect="1" noChangeArrowheads="1" noTextEdit="1"/>
          </p:cNvSpPr>
          <p:nvPr>
            <p:ph type="sldImg"/>
          </p:nvPr>
        </p:nvSpPr>
        <p:spPr>
          <a:ln/>
        </p:spPr>
      </p:sp>
      <p:sp>
        <p:nvSpPr>
          <p:cNvPr id="76806" name="Rectangle 3">
            <a:extLst>
              <a:ext uri="{FF2B5EF4-FFF2-40B4-BE49-F238E27FC236}">
                <a16:creationId xmlns:a16="http://schemas.microsoft.com/office/drawing/2014/main" id="{EE6993D7-9A04-B6B6-13A5-087B969F0F4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AU"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Rectangle 2">
            <a:extLst>
              <a:ext uri="{FF2B5EF4-FFF2-40B4-BE49-F238E27FC236}">
                <a16:creationId xmlns:a16="http://schemas.microsoft.com/office/drawing/2014/main" id="{C4B5FAED-FA9C-D50A-64D2-5CFA421B2B3C}"/>
              </a:ext>
            </a:extLst>
          </p:cNvPr>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sz="1300"/>
              <a:t>The University of Adelaide, School of Computer Science</a:t>
            </a:r>
          </a:p>
        </p:txBody>
      </p:sp>
      <p:sp>
        <p:nvSpPr>
          <p:cNvPr id="78850" name="Rectangle 3">
            <a:extLst>
              <a:ext uri="{FF2B5EF4-FFF2-40B4-BE49-F238E27FC236}">
                <a16:creationId xmlns:a16="http://schemas.microsoft.com/office/drawing/2014/main" id="{DDEAA3BD-BD8C-501D-620A-D4476E3D4944}"/>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437BA159-1816-4633-BEF1-4EBBEEB37BC7}" type="datetime3">
              <a:rPr lang="en-US" altLang="en-US" sz="1300" smtClean="0"/>
              <a:pPr>
                <a:spcBef>
                  <a:spcPct val="0"/>
                </a:spcBef>
              </a:pPr>
              <a:t>28 March 2023</a:t>
            </a:fld>
            <a:endParaRPr lang="en-US" altLang="en-US" sz="1300"/>
          </a:p>
        </p:txBody>
      </p:sp>
      <p:sp>
        <p:nvSpPr>
          <p:cNvPr id="78851" name="Rectangle 6">
            <a:extLst>
              <a:ext uri="{FF2B5EF4-FFF2-40B4-BE49-F238E27FC236}">
                <a16:creationId xmlns:a16="http://schemas.microsoft.com/office/drawing/2014/main" id="{7D96FA3A-5D81-FF04-4E22-A9D383B70E41}"/>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sz="1300"/>
              <a:t>Chapter 2 — Instructions: Language of the Computer</a:t>
            </a:r>
          </a:p>
        </p:txBody>
      </p:sp>
      <p:sp>
        <p:nvSpPr>
          <p:cNvPr id="78852" name="Rectangle 7">
            <a:extLst>
              <a:ext uri="{FF2B5EF4-FFF2-40B4-BE49-F238E27FC236}">
                <a16:creationId xmlns:a16="http://schemas.microsoft.com/office/drawing/2014/main" id="{C149A159-9EC3-6D57-38E6-8D9B59A8249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9A4C6623-0EBE-420E-8006-01D15B12527F}" type="slidenum">
              <a:rPr lang="en-US" altLang="en-US" sz="1300"/>
              <a:pPr>
                <a:spcBef>
                  <a:spcPct val="0"/>
                </a:spcBef>
              </a:pPr>
              <a:t>36</a:t>
            </a:fld>
            <a:endParaRPr lang="en-US" altLang="en-US" sz="1300"/>
          </a:p>
        </p:txBody>
      </p:sp>
      <p:sp>
        <p:nvSpPr>
          <p:cNvPr id="78853" name="Rectangle 2">
            <a:extLst>
              <a:ext uri="{FF2B5EF4-FFF2-40B4-BE49-F238E27FC236}">
                <a16:creationId xmlns:a16="http://schemas.microsoft.com/office/drawing/2014/main" id="{4D5CB0E0-EB40-E2CD-7154-C504D6C42524}"/>
              </a:ext>
            </a:extLst>
          </p:cNvPr>
          <p:cNvSpPr>
            <a:spLocks noGrp="1" noRot="1" noChangeAspect="1" noChangeArrowheads="1" noTextEdit="1"/>
          </p:cNvSpPr>
          <p:nvPr>
            <p:ph type="sldImg"/>
          </p:nvPr>
        </p:nvSpPr>
        <p:spPr>
          <a:ln/>
        </p:spPr>
      </p:sp>
      <p:sp>
        <p:nvSpPr>
          <p:cNvPr id="78854" name="Rectangle 3">
            <a:extLst>
              <a:ext uri="{FF2B5EF4-FFF2-40B4-BE49-F238E27FC236}">
                <a16:creationId xmlns:a16="http://schemas.microsoft.com/office/drawing/2014/main" id="{11A64A0F-C605-BF91-BCB4-F0E6FDFAE4D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AU"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Rectangle 2">
            <a:extLst>
              <a:ext uri="{FF2B5EF4-FFF2-40B4-BE49-F238E27FC236}">
                <a16:creationId xmlns:a16="http://schemas.microsoft.com/office/drawing/2014/main" id="{75A8C572-981F-31E8-00D3-3BC03D5A5E8D}"/>
              </a:ext>
            </a:extLst>
          </p:cNvPr>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sz="1300"/>
              <a:t>The University of Adelaide, School of Computer Science</a:t>
            </a:r>
          </a:p>
        </p:txBody>
      </p:sp>
      <p:sp>
        <p:nvSpPr>
          <p:cNvPr id="80898" name="Rectangle 3">
            <a:extLst>
              <a:ext uri="{FF2B5EF4-FFF2-40B4-BE49-F238E27FC236}">
                <a16:creationId xmlns:a16="http://schemas.microsoft.com/office/drawing/2014/main" id="{4A86E801-337E-E5E9-B0F0-50F967C13BB0}"/>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4CD9AF16-7BB7-4001-A797-940B617F28A8}" type="datetime3">
              <a:rPr lang="en-US" altLang="en-US" sz="1300" smtClean="0"/>
              <a:pPr>
                <a:spcBef>
                  <a:spcPct val="0"/>
                </a:spcBef>
              </a:pPr>
              <a:t>28 March 2023</a:t>
            </a:fld>
            <a:endParaRPr lang="en-US" altLang="en-US" sz="1300"/>
          </a:p>
        </p:txBody>
      </p:sp>
      <p:sp>
        <p:nvSpPr>
          <p:cNvPr id="80899" name="Rectangle 6">
            <a:extLst>
              <a:ext uri="{FF2B5EF4-FFF2-40B4-BE49-F238E27FC236}">
                <a16:creationId xmlns:a16="http://schemas.microsoft.com/office/drawing/2014/main" id="{614870BE-7F5A-9427-5F8C-59E73EEB7AEB}"/>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sz="1300"/>
              <a:t>Chapter 2 — Instructions: Language of the Computer</a:t>
            </a:r>
          </a:p>
        </p:txBody>
      </p:sp>
      <p:sp>
        <p:nvSpPr>
          <p:cNvPr id="80900" name="Rectangle 7">
            <a:extLst>
              <a:ext uri="{FF2B5EF4-FFF2-40B4-BE49-F238E27FC236}">
                <a16:creationId xmlns:a16="http://schemas.microsoft.com/office/drawing/2014/main" id="{BF7329B4-6995-000E-96EF-4C400DF40CF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0EDD583-3563-4671-AC60-2CA27380BE1C}" type="slidenum">
              <a:rPr lang="en-US" altLang="en-US" sz="1300"/>
              <a:pPr>
                <a:spcBef>
                  <a:spcPct val="0"/>
                </a:spcBef>
              </a:pPr>
              <a:t>37</a:t>
            </a:fld>
            <a:endParaRPr lang="en-US" altLang="en-US" sz="1300"/>
          </a:p>
        </p:txBody>
      </p:sp>
      <p:sp>
        <p:nvSpPr>
          <p:cNvPr id="80901" name="Rectangle 2">
            <a:extLst>
              <a:ext uri="{FF2B5EF4-FFF2-40B4-BE49-F238E27FC236}">
                <a16:creationId xmlns:a16="http://schemas.microsoft.com/office/drawing/2014/main" id="{27C3EBBC-D56D-110D-0C90-3A37DBEBD192}"/>
              </a:ext>
            </a:extLst>
          </p:cNvPr>
          <p:cNvSpPr>
            <a:spLocks noGrp="1" noRot="1" noChangeAspect="1" noChangeArrowheads="1" noTextEdit="1"/>
          </p:cNvSpPr>
          <p:nvPr>
            <p:ph type="sldImg"/>
          </p:nvPr>
        </p:nvSpPr>
        <p:spPr>
          <a:ln/>
        </p:spPr>
      </p:sp>
      <p:sp>
        <p:nvSpPr>
          <p:cNvPr id="80902" name="Rectangle 3">
            <a:extLst>
              <a:ext uri="{FF2B5EF4-FFF2-40B4-BE49-F238E27FC236}">
                <a16:creationId xmlns:a16="http://schemas.microsoft.com/office/drawing/2014/main" id="{CEC3A73E-FA2A-01C6-149D-5260A5C9F4B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AU"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Rectangle 2">
            <a:extLst>
              <a:ext uri="{FF2B5EF4-FFF2-40B4-BE49-F238E27FC236}">
                <a16:creationId xmlns:a16="http://schemas.microsoft.com/office/drawing/2014/main" id="{753022B5-B1DF-D608-890C-2859A3894952}"/>
              </a:ext>
            </a:extLst>
          </p:cNvPr>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sz="1300"/>
              <a:t>The University of Adelaide, School of Computer Science</a:t>
            </a:r>
          </a:p>
        </p:txBody>
      </p:sp>
      <p:sp>
        <p:nvSpPr>
          <p:cNvPr id="82946" name="Rectangle 3">
            <a:extLst>
              <a:ext uri="{FF2B5EF4-FFF2-40B4-BE49-F238E27FC236}">
                <a16:creationId xmlns:a16="http://schemas.microsoft.com/office/drawing/2014/main" id="{CB41330B-8F62-086C-7FD6-DC53D1C330D5}"/>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8FC67F07-7068-4F70-8C88-15AAD069491E}" type="datetime3">
              <a:rPr lang="en-US" altLang="en-US" sz="1300" smtClean="0"/>
              <a:pPr>
                <a:spcBef>
                  <a:spcPct val="0"/>
                </a:spcBef>
              </a:pPr>
              <a:t>28 March 2023</a:t>
            </a:fld>
            <a:endParaRPr lang="en-US" altLang="en-US" sz="1300"/>
          </a:p>
        </p:txBody>
      </p:sp>
      <p:sp>
        <p:nvSpPr>
          <p:cNvPr id="82947" name="Rectangle 6">
            <a:extLst>
              <a:ext uri="{FF2B5EF4-FFF2-40B4-BE49-F238E27FC236}">
                <a16:creationId xmlns:a16="http://schemas.microsoft.com/office/drawing/2014/main" id="{8E324543-FC8C-90C9-1DC5-5BAE39D0882F}"/>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sz="1300"/>
              <a:t>Chapter 2 — Instructions: Language of the Computer</a:t>
            </a:r>
          </a:p>
        </p:txBody>
      </p:sp>
      <p:sp>
        <p:nvSpPr>
          <p:cNvPr id="82948" name="Rectangle 7">
            <a:extLst>
              <a:ext uri="{FF2B5EF4-FFF2-40B4-BE49-F238E27FC236}">
                <a16:creationId xmlns:a16="http://schemas.microsoft.com/office/drawing/2014/main" id="{5D709814-97A7-CDF6-69C1-85F728F714B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FA62B6D4-455A-4070-9156-7383ACEB70CE}" type="slidenum">
              <a:rPr lang="en-US" altLang="en-US" sz="1300"/>
              <a:pPr>
                <a:spcBef>
                  <a:spcPct val="0"/>
                </a:spcBef>
              </a:pPr>
              <a:t>38</a:t>
            </a:fld>
            <a:endParaRPr lang="en-US" altLang="en-US" sz="1300"/>
          </a:p>
        </p:txBody>
      </p:sp>
      <p:sp>
        <p:nvSpPr>
          <p:cNvPr id="82949" name="Rectangle 2">
            <a:extLst>
              <a:ext uri="{FF2B5EF4-FFF2-40B4-BE49-F238E27FC236}">
                <a16:creationId xmlns:a16="http://schemas.microsoft.com/office/drawing/2014/main" id="{23C1E6F4-2827-58E1-6EC1-A57AD822C99E}"/>
              </a:ext>
            </a:extLst>
          </p:cNvPr>
          <p:cNvSpPr>
            <a:spLocks noGrp="1" noRot="1" noChangeAspect="1" noChangeArrowheads="1" noTextEdit="1"/>
          </p:cNvSpPr>
          <p:nvPr>
            <p:ph type="sldImg"/>
          </p:nvPr>
        </p:nvSpPr>
        <p:spPr>
          <a:ln/>
        </p:spPr>
      </p:sp>
      <p:sp>
        <p:nvSpPr>
          <p:cNvPr id="82950" name="Rectangle 3">
            <a:extLst>
              <a:ext uri="{FF2B5EF4-FFF2-40B4-BE49-F238E27FC236}">
                <a16:creationId xmlns:a16="http://schemas.microsoft.com/office/drawing/2014/main" id="{293FB0FA-950A-5B7F-FBF5-477905E0731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AU"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Rectangle 2">
            <a:extLst>
              <a:ext uri="{FF2B5EF4-FFF2-40B4-BE49-F238E27FC236}">
                <a16:creationId xmlns:a16="http://schemas.microsoft.com/office/drawing/2014/main" id="{AF67F41C-6374-5E8C-37EF-2606AC014101}"/>
              </a:ext>
            </a:extLst>
          </p:cNvPr>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sz="1300"/>
              <a:t>The University of Adelaide, School of Computer Science</a:t>
            </a:r>
          </a:p>
        </p:txBody>
      </p:sp>
      <p:sp>
        <p:nvSpPr>
          <p:cNvPr id="84994" name="Rectangle 3">
            <a:extLst>
              <a:ext uri="{FF2B5EF4-FFF2-40B4-BE49-F238E27FC236}">
                <a16:creationId xmlns:a16="http://schemas.microsoft.com/office/drawing/2014/main" id="{BDB4A537-24D9-79D5-F078-DF9A699F4F66}"/>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DC172418-B72E-46D5-A566-2620BAB84F47}" type="datetime3">
              <a:rPr lang="en-US" altLang="en-US" sz="1300" smtClean="0"/>
              <a:pPr>
                <a:spcBef>
                  <a:spcPct val="0"/>
                </a:spcBef>
              </a:pPr>
              <a:t>28 March 2023</a:t>
            </a:fld>
            <a:endParaRPr lang="en-US" altLang="en-US" sz="1300"/>
          </a:p>
        </p:txBody>
      </p:sp>
      <p:sp>
        <p:nvSpPr>
          <p:cNvPr id="84995" name="Rectangle 6">
            <a:extLst>
              <a:ext uri="{FF2B5EF4-FFF2-40B4-BE49-F238E27FC236}">
                <a16:creationId xmlns:a16="http://schemas.microsoft.com/office/drawing/2014/main" id="{D7ADACB9-4568-9DED-6B11-18608689DDAB}"/>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sz="1300"/>
              <a:t>Chapter 2 — Instructions: Language of the Computer</a:t>
            </a:r>
          </a:p>
        </p:txBody>
      </p:sp>
      <p:sp>
        <p:nvSpPr>
          <p:cNvPr id="84996" name="Rectangle 7">
            <a:extLst>
              <a:ext uri="{FF2B5EF4-FFF2-40B4-BE49-F238E27FC236}">
                <a16:creationId xmlns:a16="http://schemas.microsoft.com/office/drawing/2014/main" id="{CB319B8B-5422-C445-1D99-672D10A7ECD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AC90713C-5C89-45D5-A476-F6276A382CCA}" type="slidenum">
              <a:rPr lang="en-US" altLang="en-US" sz="1300"/>
              <a:pPr>
                <a:spcBef>
                  <a:spcPct val="0"/>
                </a:spcBef>
              </a:pPr>
              <a:t>39</a:t>
            </a:fld>
            <a:endParaRPr lang="en-US" altLang="en-US" sz="1300"/>
          </a:p>
        </p:txBody>
      </p:sp>
      <p:sp>
        <p:nvSpPr>
          <p:cNvPr id="84997" name="Rectangle 2">
            <a:extLst>
              <a:ext uri="{FF2B5EF4-FFF2-40B4-BE49-F238E27FC236}">
                <a16:creationId xmlns:a16="http://schemas.microsoft.com/office/drawing/2014/main" id="{31EB65C8-5F3F-814D-D5A4-397BF0056826}"/>
              </a:ext>
            </a:extLst>
          </p:cNvPr>
          <p:cNvSpPr>
            <a:spLocks noGrp="1" noRot="1" noChangeAspect="1" noChangeArrowheads="1" noTextEdit="1"/>
          </p:cNvSpPr>
          <p:nvPr>
            <p:ph type="sldImg"/>
          </p:nvPr>
        </p:nvSpPr>
        <p:spPr>
          <a:ln/>
        </p:spPr>
      </p:sp>
      <p:sp>
        <p:nvSpPr>
          <p:cNvPr id="84998" name="Rectangle 3">
            <a:extLst>
              <a:ext uri="{FF2B5EF4-FFF2-40B4-BE49-F238E27FC236}">
                <a16:creationId xmlns:a16="http://schemas.microsoft.com/office/drawing/2014/main" id="{D9E4BBA6-48D2-FED0-8A76-86B3C30B78C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AU"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Rectangle 2">
            <a:extLst>
              <a:ext uri="{FF2B5EF4-FFF2-40B4-BE49-F238E27FC236}">
                <a16:creationId xmlns:a16="http://schemas.microsoft.com/office/drawing/2014/main" id="{16B7CD82-ADE7-8042-EF32-D8D35FB32908}"/>
              </a:ext>
            </a:extLst>
          </p:cNvPr>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sz="1300"/>
              <a:t>The University of Adelaide, School of Computer Science</a:t>
            </a:r>
          </a:p>
        </p:txBody>
      </p:sp>
      <p:sp>
        <p:nvSpPr>
          <p:cNvPr id="13314" name="Rectangle 3">
            <a:extLst>
              <a:ext uri="{FF2B5EF4-FFF2-40B4-BE49-F238E27FC236}">
                <a16:creationId xmlns:a16="http://schemas.microsoft.com/office/drawing/2014/main" id="{7FEC7886-F972-DAC7-D193-882DD9CB83D2}"/>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30F3A0A6-0F27-4E0A-9416-A1D7B1B40684}" type="datetime3">
              <a:rPr lang="en-US" altLang="en-US" sz="1300" smtClean="0"/>
              <a:pPr>
                <a:spcBef>
                  <a:spcPct val="0"/>
                </a:spcBef>
              </a:pPr>
              <a:t>28 March 2023</a:t>
            </a:fld>
            <a:endParaRPr lang="en-US" altLang="en-US" sz="1300"/>
          </a:p>
        </p:txBody>
      </p:sp>
      <p:sp>
        <p:nvSpPr>
          <p:cNvPr id="13315" name="Rectangle 6">
            <a:extLst>
              <a:ext uri="{FF2B5EF4-FFF2-40B4-BE49-F238E27FC236}">
                <a16:creationId xmlns:a16="http://schemas.microsoft.com/office/drawing/2014/main" id="{BAC7C3E1-508C-C6F7-55F4-96D5CBAD1452}"/>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sz="1300"/>
              <a:t>Chapter 2 — Instructions: Language of the Computer</a:t>
            </a:r>
          </a:p>
        </p:txBody>
      </p:sp>
      <p:sp>
        <p:nvSpPr>
          <p:cNvPr id="13316" name="Rectangle 7">
            <a:extLst>
              <a:ext uri="{FF2B5EF4-FFF2-40B4-BE49-F238E27FC236}">
                <a16:creationId xmlns:a16="http://schemas.microsoft.com/office/drawing/2014/main" id="{FB3720DB-8885-A97D-423F-54747DD1A53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3169A68F-AD48-4F89-8726-386073B294CC}" type="slidenum">
              <a:rPr lang="en-US" altLang="en-US" sz="1300"/>
              <a:pPr>
                <a:spcBef>
                  <a:spcPct val="0"/>
                </a:spcBef>
              </a:pPr>
              <a:t>4</a:t>
            </a:fld>
            <a:endParaRPr lang="en-US" altLang="en-US" sz="1300"/>
          </a:p>
        </p:txBody>
      </p:sp>
      <p:sp>
        <p:nvSpPr>
          <p:cNvPr id="13317" name="Rectangle 2">
            <a:extLst>
              <a:ext uri="{FF2B5EF4-FFF2-40B4-BE49-F238E27FC236}">
                <a16:creationId xmlns:a16="http://schemas.microsoft.com/office/drawing/2014/main" id="{BAA62F18-7834-5FAF-8B49-C8188C5715F9}"/>
              </a:ext>
            </a:extLst>
          </p:cNvPr>
          <p:cNvSpPr>
            <a:spLocks noGrp="1" noRot="1" noChangeAspect="1" noChangeArrowheads="1" noTextEdit="1"/>
          </p:cNvSpPr>
          <p:nvPr>
            <p:ph type="sldImg"/>
          </p:nvPr>
        </p:nvSpPr>
        <p:spPr>
          <a:ln/>
        </p:spPr>
      </p:sp>
      <p:sp>
        <p:nvSpPr>
          <p:cNvPr id="13318" name="Rectangle 3">
            <a:extLst>
              <a:ext uri="{FF2B5EF4-FFF2-40B4-BE49-F238E27FC236}">
                <a16:creationId xmlns:a16="http://schemas.microsoft.com/office/drawing/2014/main" id="{8ABF42AD-E920-2A11-6304-77D34F5D9BF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AU"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Rectangle 2">
            <a:extLst>
              <a:ext uri="{FF2B5EF4-FFF2-40B4-BE49-F238E27FC236}">
                <a16:creationId xmlns:a16="http://schemas.microsoft.com/office/drawing/2014/main" id="{E01FC00E-6704-DDFD-BDAD-E53654235D4D}"/>
              </a:ext>
            </a:extLst>
          </p:cNvPr>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sz="1300"/>
              <a:t>The University of Adelaide, School of Computer Science</a:t>
            </a:r>
          </a:p>
        </p:txBody>
      </p:sp>
      <p:sp>
        <p:nvSpPr>
          <p:cNvPr id="87042" name="Rectangle 3">
            <a:extLst>
              <a:ext uri="{FF2B5EF4-FFF2-40B4-BE49-F238E27FC236}">
                <a16:creationId xmlns:a16="http://schemas.microsoft.com/office/drawing/2014/main" id="{56147C22-269C-D6F8-457A-F358EF8B6286}"/>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89C7A340-1003-47F2-AE33-4828941D264B}" type="datetime3">
              <a:rPr lang="en-US" altLang="en-US" sz="1300" smtClean="0"/>
              <a:pPr>
                <a:spcBef>
                  <a:spcPct val="0"/>
                </a:spcBef>
              </a:pPr>
              <a:t>28 March 2023</a:t>
            </a:fld>
            <a:endParaRPr lang="en-US" altLang="en-US" sz="1300"/>
          </a:p>
        </p:txBody>
      </p:sp>
      <p:sp>
        <p:nvSpPr>
          <p:cNvPr id="87043" name="Rectangle 6">
            <a:extLst>
              <a:ext uri="{FF2B5EF4-FFF2-40B4-BE49-F238E27FC236}">
                <a16:creationId xmlns:a16="http://schemas.microsoft.com/office/drawing/2014/main" id="{9D75E187-4CEA-1513-3156-0BD768C11DBE}"/>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sz="1300"/>
              <a:t>Chapter 2 — Instructions: Language of the Computer</a:t>
            </a:r>
          </a:p>
        </p:txBody>
      </p:sp>
      <p:sp>
        <p:nvSpPr>
          <p:cNvPr id="87044" name="Rectangle 7">
            <a:extLst>
              <a:ext uri="{FF2B5EF4-FFF2-40B4-BE49-F238E27FC236}">
                <a16:creationId xmlns:a16="http://schemas.microsoft.com/office/drawing/2014/main" id="{3B786ECA-8AF0-25DC-FE71-F72191F52DB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6E880B5F-0DF8-46F4-906F-51824B745E79}" type="slidenum">
              <a:rPr lang="en-US" altLang="en-US" sz="1300"/>
              <a:pPr>
                <a:spcBef>
                  <a:spcPct val="0"/>
                </a:spcBef>
              </a:pPr>
              <a:t>40</a:t>
            </a:fld>
            <a:endParaRPr lang="en-US" altLang="en-US" sz="1300"/>
          </a:p>
        </p:txBody>
      </p:sp>
      <p:sp>
        <p:nvSpPr>
          <p:cNvPr id="87045" name="Rectangle 2">
            <a:extLst>
              <a:ext uri="{FF2B5EF4-FFF2-40B4-BE49-F238E27FC236}">
                <a16:creationId xmlns:a16="http://schemas.microsoft.com/office/drawing/2014/main" id="{7F24AF63-0771-0C9F-54DF-70BEAA517121}"/>
              </a:ext>
            </a:extLst>
          </p:cNvPr>
          <p:cNvSpPr>
            <a:spLocks noGrp="1" noRot="1" noChangeAspect="1" noChangeArrowheads="1" noTextEdit="1"/>
          </p:cNvSpPr>
          <p:nvPr>
            <p:ph type="sldImg"/>
          </p:nvPr>
        </p:nvSpPr>
        <p:spPr>
          <a:ln/>
        </p:spPr>
      </p:sp>
      <p:sp>
        <p:nvSpPr>
          <p:cNvPr id="87046" name="Rectangle 3">
            <a:extLst>
              <a:ext uri="{FF2B5EF4-FFF2-40B4-BE49-F238E27FC236}">
                <a16:creationId xmlns:a16="http://schemas.microsoft.com/office/drawing/2014/main" id="{707A8495-71BF-DB15-FBAE-FB88A454C53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AU"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Rectangle 2">
            <a:extLst>
              <a:ext uri="{FF2B5EF4-FFF2-40B4-BE49-F238E27FC236}">
                <a16:creationId xmlns:a16="http://schemas.microsoft.com/office/drawing/2014/main" id="{2A24E361-C192-4429-612C-CC7E5852158C}"/>
              </a:ext>
            </a:extLst>
          </p:cNvPr>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sz="1300"/>
              <a:t>The University of Adelaide, School of Computer Science</a:t>
            </a:r>
          </a:p>
        </p:txBody>
      </p:sp>
      <p:sp>
        <p:nvSpPr>
          <p:cNvPr id="89090" name="Rectangle 3">
            <a:extLst>
              <a:ext uri="{FF2B5EF4-FFF2-40B4-BE49-F238E27FC236}">
                <a16:creationId xmlns:a16="http://schemas.microsoft.com/office/drawing/2014/main" id="{62C38FA0-6D7C-1AC7-5E74-1C7AC0F14796}"/>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0AD2C05-C700-437A-9759-CD776B801444}" type="datetime3">
              <a:rPr lang="en-US" altLang="en-US" sz="1300" smtClean="0"/>
              <a:pPr>
                <a:spcBef>
                  <a:spcPct val="0"/>
                </a:spcBef>
              </a:pPr>
              <a:t>28 March 2023</a:t>
            </a:fld>
            <a:endParaRPr lang="en-US" altLang="en-US" sz="1300"/>
          </a:p>
        </p:txBody>
      </p:sp>
      <p:sp>
        <p:nvSpPr>
          <p:cNvPr id="89091" name="Rectangle 6">
            <a:extLst>
              <a:ext uri="{FF2B5EF4-FFF2-40B4-BE49-F238E27FC236}">
                <a16:creationId xmlns:a16="http://schemas.microsoft.com/office/drawing/2014/main" id="{90FC6967-2D2B-ED9E-360B-A478EA373732}"/>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sz="1300"/>
              <a:t>Chapter 2 — Instructions: Language of the Computer</a:t>
            </a:r>
          </a:p>
        </p:txBody>
      </p:sp>
      <p:sp>
        <p:nvSpPr>
          <p:cNvPr id="89092" name="Rectangle 7">
            <a:extLst>
              <a:ext uri="{FF2B5EF4-FFF2-40B4-BE49-F238E27FC236}">
                <a16:creationId xmlns:a16="http://schemas.microsoft.com/office/drawing/2014/main" id="{4B77C59B-08CD-CDCA-D5E1-90951238C45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B5AC050D-83F8-40A5-BF03-B9057645B53F}" type="slidenum">
              <a:rPr lang="en-US" altLang="en-US" sz="1300"/>
              <a:pPr>
                <a:spcBef>
                  <a:spcPct val="0"/>
                </a:spcBef>
              </a:pPr>
              <a:t>41</a:t>
            </a:fld>
            <a:endParaRPr lang="en-US" altLang="en-US" sz="1300"/>
          </a:p>
        </p:txBody>
      </p:sp>
      <p:sp>
        <p:nvSpPr>
          <p:cNvPr id="89093" name="Rectangle 2">
            <a:extLst>
              <a:ext uri="{FF2B5EF4-FFF2-40B4-BE49-F238E27FC236}">
                <a16:creationId xmlns:a16="http://schemas.microsoft.com/office/drawing/2014/main" id="{CFCE5CBC-4C4A-3C32-4B68-8367C9528528}"/>
              </a:ext>
            </a:extLst>
          </p:cNvPr>
          <p:cNvSpPr>
            <a:spLocks noGrp="1" noRot="1" noChangeAspect="1" noChangeArrowheads="1" noTextEdit="1"/>
          </p:cNvSpPr>
          <p:nvPr>
            <p:ph type="sldImg"/>
          </p:nvPr>
        </p:nvSpPr>
        <p:spPr>
          <a:ln/>
        </p:spPr>
      </p:sp>
      <p:sp>
        <p:nvSpPr>
          <p:cNvPr id="89094" name="Rectangle 3">
            <a:extLst>
              <a:ext uri="{FF2B5EF4-FFF2-40B4-BE49-F238E27FC236}">
                <a16:creationId xmlns:a16="http://schemas.microsoft.com/office/drawing/2014/main" id="{374A8B9A-74AD-D2B1-1C38-C902ED80FD7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AU"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Rectangle 2">
            <a:extLst>
              <a:ext uri="{FF2B5EF4-FFF2-40B4-BE49-F238E27FC236}">
                <a16:creationId xmlns:a16="http://schemas.microsoft.com/office/drawing/2014/main" id="{32439C37-8CCB-B10A-FE67-638FD573CA7F}"/>
              </a:ext>
            </a:extLst>
          </p:cNvPr>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sz="1300"/>
              <a:t>The University of Adelaide, School of Computer Science</a:t>
            </a:r>
          </a:p>
        </p:txBody>
      </p:sp>
      <p:sp>
        <p:nvSpPr>
          <p:cNvPr id="91138" name="Rectangle 3">
            <a:extLst>
              <a:ext uri="{FF2B5EF4-FFF2-40B4-BE49-F238E27FC236}">
                <a16:creationId xmlns:a16="http://schemas.microsoft.com/office/drawing/2014/main" id="{8A710B0E-FC35-E2C6-5311-E4F12E13A06C}"/>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49375BFA-126A-4710-8D0C-5199978CACC1}" type="datetime3">
              <a:rPr lang="en-US" altLang="en-US" sz="1300" smtClean="0"/>
              <a:pPr>
                <a:spcBef>
                  <a:spcPct val="0"/>
                </a:spcBef>
              </a:pPr>
              <a:t>28 March 2023</a:t>
            </a:fld>
            <a:endParaRPr lang="en-US" altLang="en-US" sz="1300"/>
          </a:p>
        </p:txBody>
      </p:sp>
      <p:sp>
        <p:nvSpPr>
          <p:cNvPr id="91139" name="Rectangle 6">
            <a:extLst>
              <a:ext uri="{FF2B5EF4-FFF2-40B4-BE49-F238E27FC236}">
                <a16:creationId xmlns:a16="http://schemas.microsoft.com/office/drawing/2014/main" id="{DF50FEF4-79F3-7C6F-81E2-EEF0B9F90FC7}"/>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sz="1300"/>
              <a:t>Chapter 2 — Instructions: Language of the Computer</a:t>
            </a:r>
          </a:p>
        </p:txBody>
      </p:sp>
      <p:sp>
        <p:nvSpPr>
          <p:cNvPr id="91140" name="Rectangle 7">
            <a:extLst>
              <a:ext uri="{FF2B5EF4-FFF2-40B4-BE49-F238E27FC236}">
                <a16:creationId xmlns:a16="http://schemas.microsoft.com/office/drawing/2014/main" id="{47AAA274-48AB-C7B1-95A2-9CC0321E790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2C417EE8-3F49-4F1B-A8DF-C6825EC2FDCC}" type="slidenum">
              <a:rPr lang="en-US" altLang="en-US" sz="1300"/>
              <a:pPr>
                <a:spcBef>
                  <a:spcPct val="0"/>
                </a:spcBef>
              </a:pPr>
              <a:t>42</a:t>
            </a:fld>
            <a:endParaRPr lang="en-US" altLang="en-US" sz="1300"/>
          </a:p>
        </p:txBody>
      </p:sp>
      <p:sp>
        <p:nvSpPr>
          <p:cNvPr id="91141" name="Rectangle 2">
            <a:extLst>
              <a:ext uri="{FF2B5EF4-FFF2-40B4-BE49-F238E27FC236}">
                <a16:creationId xmlns:a16="http://schemas.microsoft.com/office/drawing/2014/main" id="{006BCE04-490C-A168-395D-9C58CB02AD5C}"/>
              </a:ext>
            </a:extLst>
          </p:cNvPr>
          <p:cNvSpPr>
            <a:spLocks noGrp="1" noRot="1" noChangeAspect="1" noChangeArrowheads="1" noTextEdit="1"/>
          </p:cNvSpPr>
          <p:nvPr>
            <p:ph type="sldImg"/>
          </p:nvPr>
        </p:nvSpPr>
        <p:spPr>
          <a:ln/>
        </p:spPr>
      </p:sp>
      <p:sp>
        <p:nvSpPr>
          <p:cNvPr id="91142" name="Rectangle 3">
            <a:extLst>
              <a:ext uri="{FF2B5EF4-FFF2-40B4-BE49-F238E27FC236}">
                <a16:creationId xmlns:a16="http://schemas.microsoft.com/office/drawing/2014/main" id="{73908638-DCB4-985E-C84F-571862FC64B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AU"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Rectangle 2">
            <a:extLst>
              <a:ext uri="{FF2B5EF4-FFF2-40B4-BE49-F238E27FC236}">
                <a16:creationId xmlns:a16="http://schemas.microsoft.com/office/drawing/2014/main" id="{B3E9167E-B015-2D21-E30B-36BBE970882E}"/>
              </a:ext>
            </a:extLst>
          </p:cNvPr>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sz="1300"/>
              <a:t>The University of Adelaide, School of Computer Science</a:t>
            </a:r>
          </a:p>
        </p:txBody>
      </p:sp>
      <p:sp>
        <p:nvSpPr>
          <p:cNvPr id="93186" name="Rectangle 3">
            <a:extLst>
              <a:ext uri="{FF2B5EF4-FFF2-40B4-BE49-F238E27FC236}">
                <a16:creationId xmlns:a16="http://schemas.microsoft.com/office/drawing/2014/main" id="{360671E4-B523-D6B9-8C10-DC64891DC9DB}"/>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9EAA1126-B950-45FB-A482-38B0C7F78138}" type="datetime3">
              <a:rPr lang="en-US" altLang="en-US" sz="1300" smtClean="0"/>
              <a:pPr>
                <a:spcBef>
                  <a:spcPct val="0"/>
                </a:spcBef>
              </a:pPr>
              <a:t>28 March 2023</a:t>
            </a:fld>
            <a:endParaRPr lang="en-US" altLang="en-US" sz="1300"/>
          </a:p>
        </p:txBody>
      </p:sp>
      <p:sp>
        <p:nvSpPr>
          <p:cNvPr id="93187" name="Rectangle 6">
            <a:extLst>
              <a:ext uri="{FF2B5EF4-FFF2-40B4-BE49-F238E27FC236}">
                <a16:creationId xmlns:a16="http://schemas.microsoft.com/office/drawing/2014/main" id="{81706FB7-6758-2D5C-AF87-EF30984D38EA}"/>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sz="1300"/>
              <a:t>Chapter 2 — Instructions: Language of the Computer</a:t>
            </a:r>
          </a:p>
        </p:txBody>
      </p:sp>
      <p:sp>
        <p:nvSpPr>
          <p:cNvPr id="93188" name="Rectangle 7">
            <a:extLst>
              <a:ext uri="{FF2B5EF4-FFF2-40B4-BE49-F238E27FC236}">
                <a16:creationId xmlns:a16="http://schemas.microsoft.com/office/drawing/2014/main" id="{BEF8FA59-B621-B888-1D3F-61B860BAA35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F30FE1C4-1AD5-478B-8FF5-29B9AE776EB9}" type="slidenum">
              <a:rPr lang="en-US" altLang="en-US" sz="1300"/>
              <a:pPr>
                <a:spcBef>
                  <a:spcPct val="0"/>
                </a:spcBef>
              </a:pPr>
              <a:t>43</a:t>
            </a:fld>
            <a:endParaRPr lang="en-US" altLang="en-US" sz="1300"/>
          </a:p>
        </p:txBody>
      </p:sp>
      <p:sp>
        <p:nvSpPr>
          <p:cNvPr id="93189" name="Rectangle 2">
            <a:extLst>
              <a:ext uri="{FF2B5EF4-FFF2-40B4-BE49-F238E27FC236}">
                <a16:creationId xmlns:a16="http://schemas.microsoft.com/office/drawing/2014/main" id="{74BD780B-7B7C-1CFC-7D3E-0A2082062FF3}"/>
              </a:ext>
            </a:extLst>
          </p:cNvPr>
          <p:cNvSpPr>
            <a:spLocks noGrp="1" noRot="1" noChangeAspect="1" noChangeArrowheads="1" noTextEdit="1"/>
          </p:cNvSpPr>
          <p:nvPr>
            <p:ph type="sldImg"/>
          </p:nvPr>
        </p:nvSpPr>
        <p:spPr>
          <a:ln/>
        </p:spPr>
      </p:sp>
      <p:sp>
        <p:nvSpPr>
          <p:cNvPr id="93190" name="Rectangle 3">
            <a:extLst>
              <a:ext uri="{FF2B5EF4-FFF2-40B4-BE49-F238E27FC236}">
                <a16:creationId xmlns:a16="http://schemas.microsoft.com/office/drawing/2014/main" id="{9A0369DA-4DFE-646C-00BC-AAA21842E2C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AU"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3" name="Rectangle 2">
            <a:extLst>
              <a:ext uri="{FF2B5EF4-FFF2-40B4-BE49-F238E27FC236}">
                <a16:creationId xmlns:a16="http://schemas.microsoft.com/office/drawing/2014/main" id="{665A9625-1E3A-3DF9-AF40-35FC3144C6EF}"/>
              </a:ext>
            </a:extLst>
          </p:cNvPr>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sz="1300"/>
              <a:t>The University of Adelaide, School of Computer Science</a:t>
            </a:r>
          </a:p>
        </p:txBody>
      </p:sp>
      <p:sp>
        <p:nvSpPr>
          <p:cNvPr id="95234" name="Rectangle 3">
            <a:extLst>
              <a:ext uri="{FF2B5EF4-FFF2-40B4-BE49-F238E27FC236}">
                <a16:creationId xmlns:a16="http://schemas.microsoft.com/office/drawing/2014/main" id="{338F92B9-8D2E-549E-E35C-DFC8BDB9172C}"/>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F394A214-10AA-47C7-9F84-1FFA1C2B33FE}" type="datetime3">
              <a:rPr lang="en-US" altLang="en-US" sz="1300" smtClean="0"/>
              <a:pPr>
                <a:spcBef>
                  <a:spcPct val="0"/>
                </a:spcBef>
              </a:pPr>
              <a:t>28 March 2023</a:t>
            </a:fld>
            <a:endParaRPr lang="en-US" altLang="en-US" sz="1300"/>
          </a:p>
        </p:txBody>
      </p:sp>
      <p:sp>
        <p:nvSpPr>
          <p:cNvPr id="95235" name="Rectangle 6">
            <a:extLst>
              <a:ext uri="{FF2B5EF4-FFF2-40B4-BE49-F238E27FC236}">
                <a16:creationId xmlns:a16="http://schemas.microsoft.com/office/drawing/2014/main" id="{68A247BF-26DB-F124-9086-7E48D3683A52}"/>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sz="1300"/>
              <a:t>Chapter 2 — Instructions: Language of the Computer</a:t>
            </a:r>
          </a:p>
        </p:txBody>
      </p:sp>
      <p:sp>
        <p:nvSpPr>
          <p:cNvPr id="95236" name="Rectangle 7">
            <a:extLst>
              <a:ext uri="{FF2B5EF4-FFF2-40B4-BE49-F238E27FC236}">
                <a16:creationId xmlns:a16="http://schemas.microsoft.com/office/drawing/2014/main" id="{BECF795E-A7FA-7D2B-F2D4-A00646EB181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A0517E20-CFA7-484F-8D76-8D4E36B55692}" type="slidenum">
              <a:rPr lang="en-US" altLang="en-US" sz="1300"/>
              <a:pPr>
                <a:spcBef>
                  <a:spcPct val="0"/>
                </a:spcBef>
              </a:pPr>
              <a:t>44</a:t>
            </a:fld>
            <a:endParaRPr lang="en-US" altLang="en-US" sz="1300"/>
          </a:p>
        </p:txBody>
      </p:sp>
      <p:sp>
        <p:nvSpPr>
          <p:cNvPr id="95237" name="Rectangle 2">
            <a:extLst>
              <a:ext uri="{FF2B5EF4-FFF2-40B4-BE49-F238E27FC236}">
                <a16:creationId xmlns:a16="http://schemas.microsoft.com/office/drawing/2014/main" id="{D6738AD5-12D3-9CE6-37AC-CDF2D489A0ED}"/>
              </a:ext>
            </a:extLst>
          </p:cNvPr>
          <p:cNvSpPr>
            <a:spLocks noGrp="1" noRot="1" noChangeAspect="1" noChangeArrowheads="1" noTextEdit="1"/>
          </p:cNvSpPr>
          <p:nvPr>
            <p:ph type="sldImg"/>
          </p:nvPr>
        </p:nvSpPr>
        <p:spPr>
          <a:ln/>
        </p:spPr>
      </p:sp>
      <p:sp>
        <p:nvSpPr>
          <p:cNvPr id="95238" name="Rectangle 3">
            <a:extLst>
              <a:ext uri="{FF2B5EF4-FFF2-40B4-BE49-F238E27FC236}">
                <a16:creationId xmlns:a16="http://schemas.microsoft.com/office/drawing/2014/main" id="{C80BA46F-FC30-53EA-C671-3664A79AD40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AU"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Rectangle 2">
            <a:extLst>
              <a:ext uri="{FF2B5EF4-FFF2-40B4-BE49-F238E27FC236}">
                <a16:creationId xmlns:a16="http://schemas.microsoft.com/office/drawing/2014/main" id="{95326C10-DC29-B3F2-1F6E-494AB004FF5C}"/>
              </a:ext>
            </a:extLst>
          </p:cNvPr>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sz="1300"/>
              <a:t>The University of Adelaide, School of Computer Science</a:t>
            </a:r>
          </a:p>
        </p:txBody>
      </p:sp>
      <p:sp>
        <p:nvSpPr>
          <p:cNvPr id="97282" name="Rectangle 3">
            <a:extLst>
              <a:ext uri="{FF2B5EF4-FFF2-40B4-BE49-F238E27FC236}">
                <a16:creationId xmlns:a16="http://schemas.microsoft.com/office/drawing/2014/main" id="{4B24164E-8158-EE24-C4AC-07EFD669F0E2}"/>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59066695-E321-4A61-AE68-24BC263D999D}" type="datetime3">
              <a:rPr lang="en-US" altLang="en-US" sz="1300" smtClean="0"/>
              <a:pPr>
                <a:spcBef>
                  <a:spcPct val="0"/>
                </a:spcBef>
              </a:pPr>
              <a:t>28 March 2023</a:t>
            </a:fld>
            <a:endParaRPr lang="en-US" altLang="en-US" sz="1300"/>
          </a:p>
        </p:txBody>
      </p:sp>
      <p:sp>
        <p:nvSpPr>
          <p:cNvPr id="97283" name="Rectangle 6">
            <a:extLst>
              <a:ext uri="{FF2B5EF4-FFF2-40B4-BE49-F238E27FC236}">
                <a16:creationId xmlns:a16="http://schemas.microsoft.com/office/drawing/2014/main" id="{71AF300E-14A7-8675-1819-8A2ECAFEDC69}"/>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sz="1300"/>
              <a:t>Chapter 2 — Instructions: Language of the Computer</a:t>
            </a:r>
          </a:p>
        </p:txBody>
      </p:sp>
      <p:sp>
        <p:nvSpPr>
          <p:cNvPr id="97284" name="Rectangle 7">
            <a:extLst>
              <a:ext uri="{FF2B5EF4-FFF2-40B4-BE49-F238E27FC236}">
                <a16:creationId xmlns:a16="http://schemas.microsoft.com/office/drawing/2014/main" id="{3E1AC268-92F3-B425-0114-9558E65C895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AFED2ACA-91D7-4090-A584-71AD7E9B33D7}" type="slidenum">
              <a:rPr lang="en-US" altLang="en-US" sz="1300"/>
              <a:pPr>
                <a:spcBef>
                  <a:spcPct val="0"/>
                </a:spcBef>
              </a:pPr>
              <a:t>45</a:t>
            </a:fld>
            <a:endParaRPr lang="en-US" altLang="en-US" sz="1300"/>
          </a:p>
        </p:txBody>
      </p:sp>
      <p:sp>
        <p:nvSpPr>
          <p:cNvPr id="97285" name="Rectangle 2">
            <a:extLst>
              <a:ext uri="{FF2B5EF4-FFF2-40B4-BE49-F238E27FC236}">
                <a16:creationId xmlns:a16="http://schemas.microsoft.com/office/drawing/2014/main" id="{A5E75DAD-28A8-A9F3-B057-DF890D6ABCF3}"/>
              </a:ext>
            </a:extLst>
          </p:cNvPr>
          <p:cNvSpPr>
            <a:spLocks noGrp="1" noRot="1" noChangeAspect="1" noChangeArrowheads="1" noTextEdit="1"/>
          </p:cNvSpPr>
          <p:nvPr>
            <p:ph type="sldImg"/>
          </p:nvPr>
        </p:nvSpPr>
        <p:spPr>
          <a:ln/>
        </p:spPr>
      </p:sp>
      <p:sp>
        <p:nvSpPr>
          <p:cNvPr id="97286" name="Rectangle 3">
            <a:extLst>
              <a:ext uri="{FF2B5EF4-FFF2-40B4-BE49-F238E27FC236}">
                <a16:creationId xmlns:a16="http://schemas.microsoft.com/office/drawing/2014/main" id="{F0C7C470-A2A1-6814-6DE1-EFD93F59075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AU"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29" name="Rectangle 2">
            <a:extLst>
              <a:ext uri="{FF2B5EF4-FFF2-40B4-BE49-F238E27FC236}">
                <a16:creationId xmlns:a16="http://schemas.microsoft.com/office/drawing/2014/main" id="{0EE7379D-5156-3CFD-80AD-744D7F771E81}"/>
              </a:ext>
            </a:extLst>
          </p:cNvPr>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sz="1300"/>
              <a:t>The University of Adelaide, School of Computer Science</a:t>
            </a:r>
          </a:p>
        </p:txBody>
      </p:sp>
      <p:sp>
        <p:nvSpPr>
          <p:cNvPr id="99330" name="Rectangle 3">
            <a:extLst>
              <a:ext uri="{FF2B5EF4-FFF2-40B4-BE49-F238E27FC236}">
                <a16:creationId xmlns:a16="http://schemas.microsoft.com/office/drawing/2014/main" id="{EA509EC1-EC41-7FDD-AD77-2DEA0B315608}"/>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AD517B25-0D08-46EE-BF22-8F4CE8D0A5A5}" type="datetime3">
              <a:rPr lang="en-US" altLang="en-US" sz="1300" smtClean="0"/>
              <a:pPr>
                <a:spcBef>
                  <a:spcPct val="0"/>
                </a:spcBef>
              </a:pPr>
              <a:t>28 March 2023</a:t>
            </a:fld>
            <a:endParaRPr lang="en-US" altLang="en-US" sz="1300"/>
          </a:p>
        </p:txBody>
      </p:sp>
      <p:sp>
        <p:nvSpPr>
          <p:cNvPr id="99331" name="Rectangle 6">
            <a:extLst>
              <a:ext uri="{FF2B5EF4-FFF2-40B4-BE49-F238E27FC236}">
                <a16:creationId xmlns:a16="http://schemas.microsoft.com/office/drawing/2014/main" id="{E255E1E2-24FE-4765-0CC9-E9545F376AD6}"/>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sz="1300"/>
              <a:t>Chapter 2 — Instructions: Language of the Computer</a:t>
            </a:r>
          </a:p>
        </p:txBody>
      </p:sp>
      <p:sp>
        <p:nvSpPr>
          <p:cNvPr id="99332" name="Rectangle 7">
            <a:extLst>
              <a:ext uri="{FF2B5EF4-FFF2-40B4-BE49-F238E27FC236}">
                <a16:creationId xmlns:a16="http://schemas.microsoft.com/office/drawing/2014/main" id="{DF21B694-CBAA-9F97-3B87-E6A9542417C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33F6AEBC-F643-4C53-88CF-6B6A0F5DAD83}" type="slidenum">
              <a:rPr lang="en-US" altLang="en-US" sz="1300"/>
              <a:pPr>
                <a:spcBef>
                  <a:spcPct val="0"/>
                </a:spcBef>
              </a:pPr>
              <a:t>46</a:t>
            </a:fld>
            <a:endParaRPr lang="en-US" altLang="en-US" sz="1300"/>
          </a:p>
        </p:txBody>
      </p:sp>
      <p:sp>
        <p:nvSpPr>
          <p:cNvPr id="99333" name="Rectangle 2">
            <a:extLst>
              <a:ext uri="{FF2B5EF4-FFF2-40B4-BE49-F238E27FC236}">
                <a16:creationId xmlns:a16="http://schemas.microsoft.com/office/drawing/2014/main" id="{9E86569B-4658-9D1C-7817-932910BE3E56}"/>
              </a:ext>
            </a:extLst>
          </p:cNvPr>
          <p:cNvSpPr>
            <a:spLocks noGrp="1" noRot="1" noChangeAspect="1" noChangeArrowheads="1" noTextEdit="1"/>
          </p:cNvSpPr>
          <p:nvPr>
            <p:ph type="sldImg"/>
          </p:nvPr>
        </p:nvSpPr>
        <p:spPr>
          <a:ln/>
        </p:spPr>
      </p:sp>
      <p:sp>
        <p:nvSpPr>
          <p:cNvPr id="99334" name="Rectangle 3">
            <a:extLst>
              <a:ext uri="{FF2B5EF4-FFF2-40B4-BE49-F238E27FC236}">
                <a16:creationId xmlns:a16="http://schemas.microsoft.com/office/drawing/2014/main" id="{245FC5E5-4459-5ACA-E3DB-D61114F91BE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AU"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7" name="Rectangle 2">
            <a:extLst>
              <a:ext uri="{FF2B5EF4-FFF2-40B4-BE49-F238E27FC236}">
                <a16:creationId xmlns:a16="http://schemas.microsoft.com/office/drawing/2014/main" id="{504B9C15-0E73-D8BA-47A6-5679F1E49DCD}"/>
              </a:ext>
            </a:extLst>
          </p:cNvPr>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sz="1300"/>
              <a:t>The University of Adelaide, School of Computer Science</a:t>
            </a:r>
          </a:p>
        </p:txBody>
      </p:sp>
      <p:sp>
        <p:nvSpPr>
          <p:cNvPr id="101378" name="Rectangle 3">
            <a:extLst>
              <a:ext uri="{FF2B5EF4-FFF2-40B4-BE49-F238E27FC236}">
                <a16:creationId xmlns:a16="http://schemas.microsoft.com/office/drawing/2014/main" id="{47E8AB42-4F91-EF46-330B-DF9EFDFB84C2}"/>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BB0A154A-59FB-4DE5-A83A-55276AF977F5}" type="datetime3">
              <a:rPr lang="en-US" altLang="en-US" sz="1300" smtClean="0"/>
              <a:pPr>
                <a:spcBef>
                  <a:spcPct val="0"/>
                </a:spcBef>
              </a:pPr>
              <a:t>28 March 2023</a:t>
            </a:fld>
            <a:endParaRPr lang="en-US" altLang="en-US" sz="1300"/>
          </a:p>
        </p:txBody>
      </p:sp>
      <p:sp>
        <p:nvSpPr>
          <p:cNvPr id="101379" name="Rectangle 6">
            <a:extLst>
              <a:ext uri="{FF2B5EF4-FFF2-40B4-BE49-F238E27FC236}">
                <a16:creationId xmlns:a16="http://schemas.microsoft.com/office/drawing/2014/main" id="{715B9030-6F49-0B36-69EB-3E5CA9BC4DF7}"/>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sz="1300"/>
              <a:t>Chapter 2 — Instructions: Language of the Computer</a:t>
            </a:r>
          </a:p>
        </p:txBody>
      </p:sp>
      <p:sp>
        <p:nvSpPr>
          <p:cNvPr id="101380" name="Rectangle 7">
            <a:extLst>
              <a:ext uri="{FF2B5EF4-FFF2-40B4-BE49-F238E27FC236}">
                <a16:creationId xmlns:a16="http://schemas.microsoft.com/office/drawing/2014/main" id="{C76C6155-286E-783E-3C65-4569B5D2C7E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5CC05E7C-11B8-430D-A5FA-3A951BA92390}" type="slidenum">
              <a:rPr lang="en-US" altLang="en-US" sz="1300"/>
              <a:pPr>
                <a:spcBef>
                  <a:spcPct val="0"/>
                </a:spcBef>
              </a:pPr>
              <a:t>47</a:t>
            </a:fld>
            <a:endParaRPr lang="en-US" altLang="en-US" sz="1300"/>
          </a:p>
        </p:txBody>
      </p:sp>
      <p:sp>
        <p:nvSpPr>
          <p:cNvPr id="101381" name="Rectangle 2">
            <a:extLst>
              <a:ext uri="{FF2B5EF4-FFF2-40B4-BE49-F238E27FC236}">
                <a16:creationId xmlns:a16="http://schemas.microsoft.com/office/drawing/2014/main" id="{4DA3E013-E290-0105-08A2-6F34CF2EBDD8}"/>
              </a:ext>
            </a:extLst>
          </p:cNvPr>
          <p:cNvSpPr>
            <a:spLocks noGrp="1" noRot="1" noChangeAspect="1" noChangeArrowheads="1" noTextEdit="1"/>
          </p:cNvSpPr>
          <p:nvPr>
            <p:ph type="sldImg"/>
          </p:nvPr>
        </p:nvSpPr>
        <p:spPr>
          <a:ln/>
        </p:spPr>
      </p:sp>
      <p:sp>
        <p:nvSpPr>
          <p:cNvPr id="101382" name="Rectangle 3">
            <a:extLst>
              <a:ext uri="{FF2B5EF4-FFF2-40B4-BE49-F238E27FC236}">
                <a16:creationId xmlns:a16="http://schemas.microsoft.com/office/drawing/2014/main" id="{554755A2-3F55-786F-11E7-6316643219A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AU"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5" name="Rectangle 2">
            <a:extLst>
              <a:ext uri="{FF2B5EF4-FFF2-40B4-BE49-F238E27FC236}">
                <a16:creationId xmlns:a16="http://schemas.microsoft.com/office/drawing/2014/main" id="{B5B05C94-1C20-67BD-3CC1-B4A09F902FFE}"/>
              </a:ext>
            </a:extLst>
          </p:cNvPr>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sz="1300"/>
              <a:t>The University of Adelaide, School of Computer Science</a:t>
            </a:r>
          </a:p>
        </p:txBody>
      </p:sp>
      <p:sp>
        <p:nvSpPr>
          <p:cNvPr id="103426" name="Rectangle 3">
            <a:extLst>
              <a:ext uri="{FF2B5EF4-FFF2-40B4-BE49-F238E27FC236}">
                <a16:creationId xmlns:a16="http://schemas.microsoft.com/office/drawing/2014/main" id="{A0CD6B8D-D974-019C-5297-D10CC39278C8}"/>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48B6E80D-AC86-4BC8-9FF5-B3A30EB0347D}" type="datetime3">
              <a:rPr lang="en-US" altLang="en-US" sz="1300" smtClean="0"/>
              <a:pPr>
                <a:spcBef>
                  <a:spcPct val="0"/>
                </a:spcBef>
              </a:pPr>
              <a:t>28 March 2023</a:t>
            </a:fld>
            <a:endParaRPr lang="en-US" altLang="en-US" sz="1300"/>
          </a:p>
        </p:txBody>
      </p:sp>
      <p:sp>
        <p:nvSpPr>
          <p:cNvPr id="103427" name="Rectangle 6">
            <a:extLst>
              <a:ext uri="{FF2B5EF4-FFF2-40B4-BE49-F238E27FC236}">
                <a16:creationId xmlns:a16="http://schemas.microsoft.com/office/drawing/2014/main" id="{1BFB837D-BF8F-E527-8EF0-DC293F47F996}"/>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sz="1300"/>
              <a:t>Chapter 2 — Instructions: Language of the Computer</a:t>
            </a:r>
          </a:p>
        </p:txBody>
      </p:sp>
      <p:sp>
        <p:nvSpPr>
          <p:cNvPr id="103428" name="Rectangle 7">
            <a:extLst>
              <a:ext uri="{FF2B5EF4-FFF2-40B4-BE49-F238E27FC236}">
                <a16:creationId xmlns:a16="http://schemas.microsoft.com/office/drawing/2014/main" id="{517D9A2B-1F56-CD74-DCF7-8EAE20C9A95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96FB11FC-94C5-452A-93A7-A90F814C0BD5}" type="slidenum">
              <a:rPr lang="en-US" altLang="en-US" sz="1300"/>
              <a:pPr>
                <a:spcBef>
                  <a:spcPct val="0"/>
                </a:spcBef>
              </a:pPr>
              <a:t>48</a:t>
            </a:fld>
            <a:endParaRPr lang="en-US" altLang="en-US" sz="1300"/>
          </a:p>
        </p:txBody>
      </p:sp>
      <p:sp>
        <p:nvSpPr>
          <p:cNvPr id="103429" name="Rectangle 2">
            <a:extLst>
              <a:ext uri="{FF2B5EF4-FFF2-40B4-BE49-F238E27FC236}">
                <a16:creationId xmlns:a16="http://schemas.microsoft.com/office/drawing/2014/main" id="{FAD56CD1-1F04-BD3B-B6D2-972661A34A59}"/>
              </a:ext>
            </a:extLst>
          </p:cNvPr>
          <p:cNvSpPr>
            <a:spLocks noGrp="1" noRot="1" noChangeAspect="1" noChangeArrowheads="1" noTextEdit="1"/>
          </p:cNvSpPr>
          <p:nvPr>
            <p:ph type="sldImg"/>
          </p:nvPr>
        </p:nvSpPr>
        <p:spPr>
          <a:ln/>
        </p:spPr>
      </p:sp>
      <p:sp>
        <p:nvSpPr>
          <p:cNvPr id="103430" name="Rectangle 3">
            <a:extLst>
              <a:ext uri="{FF2B5EF4-FFF2-40B4-BE49-F238E27FC236}">
                <a16:creationId xmlns:a16="http://schemas.microsoft.com/office/drawing/2014/main" id="{9FE276A5-25AE-DF58-A437-66B868C4019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AU"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3" name="Rectangle 2">
            <a:extLst>
              <a:ext uri="{FF2B5EF4-FFF2-40B4-BE49-F238E27FC236}">
                <a16:creationId xmlns:a16="http://schemas.microsoft.com/office/drawing/2014/main" id="{0758BF89-5A12-BD13-B5AD-9D4950B4F2CB}"/>
              </a:ext>
            </a:extLst>
          </p:cNvPr>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sz="1300"/>
              <a:t>The University of Adelaide, School of Computer Science</a:t>
            </a:r>
          </a:p>
        </p:txBody>
      </p:sp>
      <p:sp>
        <p:nvSpPr>
          <p:cNvPr id="105474" name="Rectangle 3">
            <a:extLst>
              <a:ext uri="{FF2B5EF4-FFF2-40B4-BE49-F238E27FC236}">
                <a16:creationId xmlns:a16="http://schemas.microsoft.com/office/drawing/2014/main" id="{D52B44F3-5FF7-04C4-C267-85A3DBD7B23E}"/>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B24DF36A-6768-4C6C-AB7E-9DC43E8DFCC4}" type="datetime3">
              <a:rPr lang="en-US" altLang="en-US" sz="1300" smtClean="0"/>
              <a:pPr>
                <a:spcBef>
                  <a:spcPct val="0"/>
                </a:spcBef>
              </a:pPr>
              <a:t>28 March 2023</a:t>
            </a:fld>
            <a:endParaRPr lang="en-US" altLang="en-US" sz="1300"/>
          </a:p>
        </p:txBody>
      </p:sp>
      <p:sp>
        <p:nvSpPr>
          <p:cNvPr id="105475" name="Rectangle 6">
            <a:extLst>
              <a:ext uri="{FF2B5EF4-FFF2-40B4-BE49-F238E27FC236}">
                <a16:creationId xmlns:a16="http://schemas.microsoft.com/office/drawing/2014/main" id="{568489A6-46FD-3609-B7E8-CDF464BF745E}"/>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sz="1300"/>
              <a:t>Chapter 2 — Instructions: Language of the Computer</a:t>
            </a:r>
          </a:p>
        </p:txBody>
      </p:sp>
      <p:sp>
        <p:nvSpPr>
          <p:cNvPr id="105476" name="Rectangle 7">
            <a:extLst>
              <a:ext uri="{FF2B5EF4-FFF2-40B4-BE49-F238E27FC236}">
                <a16:creationId xmlns:a16="http://schemas.microsoft.com/office/drawing/2014/main" id="{7BD788FE-959A-E368-EED6-D68A82402EA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E61D5C32-D48E-4557-916E-0A35E29248B4}" type="slidenum">
              <a:rPr lang="en-US" altLang="en-US" sz="1300"/>
              <a:pPr>
                <a:spcBef>
                  <a:spcPct val="0"/>
                </a:spcBef>
              </a:pPr>
              <a:t>49</a:t>
            </a:fld>
            <a:endParaRPr lang="en-US" altLang="en-US" sz="1300"/>
          </a:p>
        </p:txBody>
      </p:sp>
      <p:sp>
        <p:nvSpPr>
          <p:cNvPr id="105477" name="Rectangle 2">
            <a:extLst>
              <a:ext uri="{FF2B5EF4-FFF2-40B4-BE49-F238E27FC236}">
                <a16:creationId xmlns:a16="http://schemas.microsoft.com/office/drawing/2014/main" id="{34154489-4CDD-6A5D-FD81-F1616071AC76}"/>
              </a:ext>
            </a:extLst>
          </p:cNvPr>
          <p:cNvSpPr>
            <a:spLocks noGrp="1" noRot="1" noChangeAspect="1" noChangeArrowheads="1" noTextEdit="1"/>
          </p:cNvSpPr>
          <p:nvPr>
            <p:ph type="sldImg"/>
          </p:nvPr>
        </p:nvSpPr>
        <p:spPr>
          <a:ln/>
        </p:spPr>
      </p:sp>
      <p:sp>
        <p:nvSpPr>
          <p:cNvPr id="105478" name="Rectangle 3">
            <a:extLst>
              <a:ext uri="{FF2B5EF4-FFF2-40B4-BE49-F238E27FC236}">
                <a16:creationId xmlns:a16="http://schemas.microsoft.com/office/drawing/2014/main" id="{85832714-8846-52EC-0B5A-31E7E7F1A2E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AU"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2">
            <a:extLst>
              <a:ext uri="{FF2B5EF4-FFF2-40B4-BE49-F238E27FC236}">
                <a16:creationId xmlns:a16="http://schemas.microsoft.com/office/drawing/2014/main" id="{6309581D-60D9-7896-A1C9-3B58F2AF5739}"/>
              </a:ext>
            </a:extLst>
          </p:cNvPr>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sz="1300"/>
              <a:t>The University of Adelaide, School of Computer Science</a:t>
            </a:r>
          </a:p>
        </p:txBody>
      </p:sp>
      <p:sp>
        <p:nvSpPr>
          <p:cNvPr id="15362" name="Rectangle 3">
            <a:extLst>
              <a:ext uri="{FF2B5EF4-FFF2-40B4-BE49-F238E27FC236}">
                <a16:creationId xmlns:a16="http://schemas.microsoft.com/office/drawing/2014/main" id="{8BDF0537-A741-C6B0-9A46-A1F349BABA14}"/>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33DBE633-B425-4245-AEFF-84F29221A8B6}" type="datetime3">
              <a:rPr lang="en-US" altLang="en-US" sz="1300" smtClean="0"/>
              <a:pPr>
                <a:spcBef>
                  <a:spcPct val="0"/>
                </a:spcBef>
              </a:pPr>
              <a:t>28 March 2023</a:t>
            </a:fld>
            <a:endParaRPr lang="en-US" altLang="en-US" sz="1300"/>
          </a:p>
        </p:txBody>
      </p:sp>
      <p:sp>
        <p:nvSpPr>
          <p:cNvPr id="15363" name="Rectangle 6">
            <a:extLst>
              <a:ext uri="{FF2B5EF4-FFF2-40B4-BE49-F238E27FC236}">
                <a16:creationId xmlns:a16="http://schemas.microsoft.com/office/drawing/2014/main" id="{47F26051-EACA-B77F-EE1C-2D48D4F45F8B}"/>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sz="1300"/>
              <a:t>Chapter 2 — Instructions: Language of the Computer</a:t>
            </a:r>
          </a:p>
        </p:txBody>
      </p:sp>
      <p:sp>
        <p:nvSpPr>
          <p:cNvPr id="15364" name="Rectangle 7">
            <a:extLst>
              <a:ext uri="{FF2B5EF4-FFF2-40B4-BE49-F238E27FC236}">
                <a16:creationId xmlns:a16="http://schemas.microsoft.com/office/drawing/2014/main" id="{42EE97ED-5352-7BEA-BD5B-98CFC362741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4FD41B89-7AB0-4B1F-A015-FB426E12B5C1}" type="slidenum">
              <a:rPr lang="en-US" altLang="en-US" sz="1300"/>
              <a:pPr>
                <a:spcBef>
                  <a:spcPct val="0"/>
                </a:spcBef>
              </a:pPr>
              <a:t>5</a:t>
            </a:fld>
            <a:endParaRPr lang="en-US" altLang="en-US" sz="1300"/>
          </a:p>
        </p:txBody>
      </p:sp>
      <p:sp>
        <p:nvSpPr>
          <p:cNvPr id="15365" name="Rectangle 2">
            <a:extLst>
              <a:ext uri="{FF2B5EF4-FFF2-40B4-BE49-F238E27FC236}">
                <a16:creationId xmlns:a16="http://schemas.microsoft.com/office/drawing/2014/main" id="{F6684CFD-A764-7540-C53C-8989E633BB35}"/>
              </a:ext>
            </a:extLst>
          </p:cNvPr>
          <p:cNvSpPr>
            <a:spLocks noGrp="1" noRot="1" noChangeAspect="1" noChangeArrowheads="1" noTextEdit="1"/>
          </p:cNvSpPr>
          <p:nvPr>
            <p:ph type="sldImg"/>
          </p:nvPr>
        </p:nvSpPr>
        <p:spPr>
          <a:ln/>
        </p:spPr>
      </p:sp>
      <p:sp>
        <p:nvSpPr>
          <p:cNvPr id="15366" name="Rectangle 3">
            <a:extLst>
              <a:ext uri="{FF2B5EF4-FFF2-40B4-BE49-F238E27FC236}">
                <a16:creationId xmlns:a16="http://schemas.microsoft.com/office/drawing/2014/main" id="{4D38E5E4-97E0-9C14-AB86-859C2276A5A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AU"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1" name="Rectangle 2">
            <a:extLst>
              <a:ext uri="{FF2B5EF4-FFF2-40B4-BE49-F238E27FC236}">
                <a16:creationId xmlns:a16="http://schemas.microsoft.com/office/drawing/2014/main" id="{C47CB59D-7D43-45DB-2B26-D6EC36ABE65F}"/>
              </a:ext>
            </a:extLst>
          </p:cNvPr>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sz="1300"/>
              <a:t>The University of Adelaide, School of Computer Science</a:t>
            </a:r>
          </a:p>
        </p:txBody>
      </p:sp>
      <p:sp>
        <p:nvSpPr>
          <p:cNvPr id="107522" name="Rectangle 3">
            <a:extLst>
              <a:ext uri="{FF2B5EF4-FFF2-40B4-BE49-F238E27FC236}">
                <a16:creationId xmlns:a16="http://schemas.microsoft.com/office/drawing/2014/main" id="{EFD8C77B-F368-4501-C1CE-2DDD8ACD2621}"/>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1D89A75C-F1D9-4841-AF60-1FF3981AC3E7}" type="datetime3">
              <a:rPr lang="en-US" altLang="en-US" sz="1300" smtClean="0"/>
              <a:pPr>
                <a:spcBef>
                  <a:spcPct val="0"/>
                </a:spcBef>
              </a:pPr>
              <a:t>28 March 2023</a:t>
            </a:fld>
            <a:endParaRPr lang="en-US" altLang="en-US" sz="1300"/>
          </a:p>
        </p:txBody>
      </p:sp>
      <p:sp>
        <p:nvSpPr>
          <p:cNvPr id="107523" name="Rectangle 6">
            <a:extLst>
              <a:ext uri="{FF2B5EF4-FFF2-40B4-BE49-F238E27FC236}">
                <a16:creationId xmlns:a16="http://schemas.microsoft.com/office/drawing/2014/main" id="{9952CBCD-D382-CF1F-15E4-6041731F719C}"/>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sz="1300"/>
              <a:t>Chapter 2 — Instructions: Language of the Computer</a:t>
            </a:r>
          </a:p>
        </p:txBody>
      </p:sp>
      <p:sp>
        <p:nvSpPr>
          <p:cNvPr id="107524" name="Rectangle 7">
            <a:extLst>
              <a:ext uri="{FF2B5EF4-FFF2-40B4-BE49-F238E27FC236}">
                <a16:creationId xmlns:a16="http://schemas.microsoft.com/office/drawing/2014/main" id="{57CA5E84-5A8B-30A3-A155-264FD9F9830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1FC247F7-995C-490F-B4FA-EC8F55EA37BE}" type="slidenum">
              <a:rPr lang="en-US" altLang="en-US" sz="1300"/>
              <a:pPr>
                <a:spcBef>
                  <a:spcPct val="0"/>
                </a:spcBef>
              </a:pPr>
              <a:t>50</a:t>
            </a:fld>
            <a:endParaRPr lang="en-US" altLang="en-US" sz="1300"/>
          </a:p>
        </p:txBody>
      </p:sp>
      <p:sp>
        <p:nvSpPr>
          <p:cNvPr id="107525" name="Rectangle 2">
            <a:extLst>
              <a:ext uri="{FF2B5EF4-FFF2-40B4-BE49-F238E27FC236}">
                <a16:creationId xmlns:a16="http://schemas.microsoft.com/office/drawing/2014/main" id="{EE35DD2D-3E09-AB58-D0F5-6B84D392E766}"/>
              </a:ext>
            </a:extLst>
          </p:cNvPr>
          <p:cNvSpPr>
            <a:spLocks noGrp="1" noRot="1" noChangeAspect="1" noChangeArrowheads="1" noTextEdit="1"/>
          </p:cNvSpPr>
          <p:nvPr>
            <p:ph type="sldImg"/>
          </p:nvPr>
        </p:nvSpPr>
        <p:spPr>
          <a:ln/>
        </p:spPr>
      </p:sp>
      <p:sp>
        <p:nvSpPr>
          <p:cNvPr id="107526" name="Rectangle 3">
            <a:extLst>
              <a:ext uri="{FF2B5EF4-FFF2-40B4-BE49-F238E27FC236}">
                <a16:creationId xmlns:a16="http://schemas.microsoft.com/office/drawing/2014/main" id="{8068D849-05AC-CA6E-515D-5CA8BE56296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AU"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69" name="Rectangle 2">
            <a:extLst>
              <a:ext uri="{FF2B5EF4-FFF2-40B4-BE49-F238E27FC236}">
                <a16:creationId xmlns:a16="http://schemas.microsoft.com/office/drawing/2014/main" id="{C2B1DCAE-FA91-78A2-41D4-D559BF10015B}"/>
              </a:ext>
            </a:extLst>
          </p:cNvPr>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sz="1300"/>
              <a:t>The University of Adelaide, School of Computer Science</a:t>
            </a:r>
          </a:p>
        </p:txBody>
      </p:sp>
      <p:sp>
        <p:nvSpPr>
          <p:cNvPr id="109570" name="Rectangle 3">
            <a:extLst>
              <a:ext uri="{FF2B5EF4-FFF2-40B4-BE49-F238E27FC236}">
                <a16:creationId xmlns:a16="http://schemas.microsoft.com/office/drawing/2014/main" id="{E4E98D2F-3540-8034-318A-ABF0F2EAFA41}"/>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D525C757-0117-4204-917C-588AD62100FA}" type="datetime3">
              <a:rPr lang="en-US" altLang="en-US" sz="1300" smtClean="0"/>
              <a:pPr>
                <a:spcBef>
                  <a:spcPct val="0"/>
                </a:spcBef>
              </a:pPr>
              <a:t>28 March 2023</a:t>
            </a:fld>
            <a:endParaRPr lang="en-US" altLang="en-US" sz="1300"/>
          </a:p>
        </p:txBody>
      </p:sp>
      <p:sp>
        <p:nvSpPr>
          <p:cNvPr id="109571" name="Rectangle 6">
            <a:extLst>
              <a:ext uri="{FF2B5EF4-FFF2-40B4-BE49-F238E27FC236}">
                <a16:creationId xmlns:a16="http://schemas.microsoft.com/office/drawing/2014/main" id="{BB92F332-4526-75B2-2673-61150E0A9A53}"/>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sz="1300"/>
              <a:t>Chapter 2 — Instructions: Language of the Computer</a:t>
            </a:r>
          </a:p>
        </p:txBody>
      </p:sp>
      <p:sp>
        <p:nvSpPr>
          <p:cNvPr id="109572" name="Rectangle 7">
            <a:extLst>
              <a:ext uri="{FF2B5EF4-FFF2-40B4-BE49-F238E27FC236}">
                <a16:creationId xmlns:a16="http://schemas.microsoft.com/office/drawing/2014/main" id="{676617C4-7770-601B-D480-4A48EB467BC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49B822C0-5A0F-481F-8824-111A04CBA5C1}" type="slidenum">
              <a:rPr lang="en-US" altLang="en-US" sz="1300"/>
              <a:pPr>
                <a:spcBef>
                  <a:spcPct val="0"/>
                </a:spcBef>
              </a:pPr>
              <a:t>51</a:t>
            </a:fld>
            <a:endParaRPr lang="en-US" altLang="en-US" sz="1300"/>
          </a:p>
        </p:txBody>
      </p:sp>
      <p:sp>
        <p:nvSpPr>
          <p:cNvPr id="109573" name="Rectangle 2">
            <a:extLst>
              <a:ext uri="{FF2B5EF4-FFF2-40B4-BE49-F238E27FC236}">
                <a16:creationId xmlns:a16="http://schemas.microsoft.com/office/drawing/2014/main" id="{094461E3-9371-B0FA-4D34-B7F97A80EBEE}"/>
              </a:ext>
            </a:extLst>
          </p:cNvPr>
          <p:cNvSpPr>
            <a:spLocks noGrp="1" noRot="1" noChangeAspect="1" noChangeArrowheads="1" noTextEdit="1"/>
          </p:cNvSpPr>
          <p:nvPr>
            <p:ph type="sldImg"/>
          </p:nvPr>
        </p:nvSpPr>
        <p:spPr>
          <a:ln/>
        </p:spPr>
      </p:sp>
      <p:sp>
        <p:nvSpPr>
          <p:cNvPr id="109574" name="Rectangle 3">
            <a:extLst>
              <a:ext uri="{FF2B5EF4-FFF2-40B4-BE49-F238E27FC236}">
                <a16:creationId xmlns:a16="http://schemas.microsoft.com/office/drawing/2014/main" id="{8F3904EE-F270-82A1-7499-1CDC3579713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AU"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7" name="Rectangle 2">
            <a:extLst>
              <a:ext uri="{FF2B5EF4-FFF2-40B4-BE49-F238E27FC236}">
                <a16:creationId xmlns:a16="http://schemas.microsoft.com/office/drawing/2014/main" id="{8ABD3CB1-7BCC-960B-8FE6-C3C1907EA046}"/>
              </a:ext>
            </a:extLst>
          </p:cNvPr>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sz="1300"/>
              <a:t>The University of Adelaide, School of Computer Science</a:t>
            </a:r>
          </a:p>
        </p:txBody>
      </p:sp>
      <p:sp>
        <p:nvSpPr>
          <p:cNvPr id="111618" name="Rectangle 3">
            <a:extLst>
              <a:ext uri="{FF2B5EF4-FFF2-40B4-BE49-F238E27FC236}">
                <a16:creationId xmlns:a16="http://schemas.microsoft.com/office/drawing/2014/main" id="{2D550307-DF85-AA33-888B-2EC6F52F285F}"/>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95E5223-DCDE-4B26-8BB8-675AB6CE3F57}" type="datetime3">
              <a:rPr lang="en-US" altLang="en-US" sz="1300" smtClean="0"/>
              <a:pPr>
                <a:spcBef>
                  <a:spcPct val="0"/>
                </a:spcBef>
              </a:pPr>
              <a:t>28 March 2023</a:t>
            </a:fld>
            <a:endParaRPr lang="en-US" altLang="en-US" sz="1300"/>
          </a:p>
        </p:txBody>
      </p:sp>
      <p:sp>
        <p:nvSpPr>
          <p:cNvPr id="111619" name="Rectangle 6">
            <a:extLst>
              <a:ext uri="{FF2B5EF4-FFF2-40B4-BE49-F238E27FC236}">
                <a16:creationId xmlns:a16="http://schemas.microsoft.com/office/drawing/2014/main" id="{668026ED-284E-344C-3D08-452939EB6DE0}"/>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sz="1300"/>
              <a:t>Chapter 2 — Instructions: Language of the Computer</a:t>
            </a:r>
          </a:p>
        </p:txBody>
      </p:sp>
      <p:sp>
        <p:nvSpPr>
          <p:cNvPr id="111620" name="Rectangle 7">
            <a:extLst>
              <a:ext uri="{FF2B5EF4-FFF2-40B4-BE49-F238E27FC236}">
                <a16:creationId xmlns:a16="http://schemas.microsoft.com/office/drawing/2014/main" id="{0F2097EC-B041-80E7-30FE-039A72B4685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2C8E625B-D131-4224-B62F-AFF39287CD6D}" type="slidenum">
              <a:rPr lang="en-US" altLang="en-US" sz="1300"/>
              <a:pPr>
                <a:spcBef>
                  <a:spcPct val="0"/>
                </a:spcBef>
              </a:pPr>
              <a:t>52</a:t>
            </a:fld>
            <a:endParaRPr lang="en-US" altLang="en-US" sz="1300"/>
          </a:p>
        </p:txBody>
      </p:sp>
      <p:sp>
        <p:nvSpPr>
          <p:cNvPr id="111621" name="Rectangle 2">
            <a:extLst>
              <a:ext uri="{FF2B5EF4-FFF2-40B4-BE49-F238E27FC236}">
                <a16:creationId xmlns:a16="http://schemas.microsoft.com/office/drawing/2014/main" id="{4A3895B8-5965-76CF-318A-FF458A6F5A98}"/>
              </a:ext>
            </a:extLst>
          </p:cNvPr>
          <p:cNvSpPr>
            <a:spLocks noGrp="1" noRot="1" noChangeAspect="1" noChangeArrowheads="1" noTextEdit="1"/>
          </p:cNvSpPr>
          <p:nvPr>
            <p:ph type="sldImg"/>
          </p:nvPr>
        </p:nvSpPr>
        <p:spPr>
          <a:ln/>
        </p:spPr>
      </p:sp>
      <p:sp>
        <p:nvSpPr>
          <p:cNvPr id="111622" name="Rectangle 3">
            <a:extLst>
              <a:ext uri="{FF2B5EF4-FFF2-40B4-BE49-F238E27FC236}">
                <a16:creationId xmlns:a16="http://schemas.microsoft.com/office/drawing/2014/main" id="{06ABED7F-E8F1-DB84-2498-D0AF537E989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AU"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5" name="Rectangle 2">
            <a:extLst>
              <a:ext uri="{FF2B5EF4-FFF2-40B4-BE49-F238E27FC236}">
                <a16:creationId xmlns:a16="http://schemas.microsoft.com/office/drawing/2014/main" id="{EE6E1BC3-6233-33CF-FE1D-12D6D084C57C}"/>
              </a:ext>
            </a:extLst>
          </p:cNvPr>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sz="1300"/>
              <a:t>The University of Adelaide, School of Computer Science</a:t>
            </a:r>
          </a:p>
        </p:txBody>
      </p:sp>
      <p:sp>
        <p:nvSpPr>
          <p:cNvPr id="113666" name="Rectangle 3">
            <a:extLst>
              <a:ext uri="{FF2B5EF4-FFF2-40B4-BE49-F238E27FC236}">
                <a16:creationId xmlns:a16="http://schemas.microsoft.com/office/drawing/2014/main" id="{A0EDAEA2-1772-6F3C-D0C1-C80372505A14}"/>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FCE3A8C4-096D-49D3-9A32-E23DCC49E716}" type="datetime3">
              <a:rPr lang="en-US" altLang="en-US" sz="1300" smtClean="0"/>
              <a:pPr>
                <a:spcBef>
                  <a:spcPct val="0"/>
                </a:spcBef>
              </a:pPr>
              <a:t>28 March 2023</a:t>
            </a:fld>
            <a:endParaRPr lang="en-US" altLang="en-US" sz="1300"/>
          </a:p>
        </p:txBody>
      </p:sp>
      <p:sp>
        <p:nvSpPr>
          <p:cNvPr id="113667" name="Rectangle 6">
            <a:extLst>
              <a:ext uri="{FF2B5EF4-FFF2-40B4-BE49-F238E27FC236}">
                <a16:creationId xmlns:a16="http://schemas.microsoft.com/office/drawing/2014/main" id="{35AEC66E-82FD-EE66-12AC-DCF509A89625}"/>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sz="1300"/>
              <a:t>Chapter 2 — Instructions: Language of the Computer</a:t>
            </a:r>
          </a:p>
        </p:txBody>
      </p:sp>
      <p:sp>
        <p:nvSpPr>
          <p:cNvPr id="113668" name="Rectangle 7">
            <a:extLst>
              <a:ext uri="{FF2B5EF4-FFF2-40B4-BE49-F238E27FC236}">
                <a16:creationId xmlns:a16="http://schemas.microsoft.com/office/drawing/2014/main" id="{9C8A9482-95BA-A5D9-949B-FD90948956A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51561BE6-7D43-48BC-98C0-9AAB1F2FA35B}" type="slidenum">
              <a:rPr lang="en-US" altLang="en-US" sz="1300"/>
              <a:pPr>
                <a:spcBef>
                  <a:spcPct val="0"/>
                </a:spcBef>
              </a:pPr>
              <a:t>53</a:t>
            </a:fld>
            <a:endParaRPr lang="en-US" altLang="en-US" sz="1300"/>
          </a:p>
        </p:txBody>
      </p:sp>
      <p:sp>
        <p:nvSpPr>
          <p:cNvPr id="113669" name="Rectangle 2">
            <a:extLst>
              <a:ext uri="{FF2B5EF4-FFF2-40B4-BE49-F238E27FC236}">
                <a16:creationId xmlns:a16="http://schemas.microsoft.com/office/drawing/2014/main" id="{966FEF8B-2FF3-D88C-ABA1-F1985C077000}"/>
              </a:ext>
            </a:extLst>
          </p:cNvPr>
          <p:cNvSpPr>
            <a:spLocks noGrp="1" noRot="1" noChangeAspect="1" noChangeArrowheads="1" noTextEdit="1"/>
          </p:cNvSpPr>
          <p:nvPr>
            <p:ph type="sldImg"/>
          </p:nvPr>
        </p:nvSpPr>
        <p:spPr>
          <a:ln/>
        </p:spPr>
      </p:sp>
      <p:sp>
        <p:nvSpPr>
          <p:cNvPr id="113670" name="Rectangle 3">
            <a:extLst>
              <a:ext uri="{FF2B5EF4-FFF2-40B4-BE49-F238E27FC236}">
                <a16:creationId xmlns:a16="http://schemas.microsoft.com/office/drawing/2014/main" id="{779D993E-3E9F-A881-3965-680891BD421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AU"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3" name="Rectangle 2">
            <a:extLst>
              <a:ext uri="{FF2B5EF4-FFF2-40B4-BE49-F238E27FC236}">
                <a16:creationId xmlns:a16="http://schemas.microsoft.com/office/drawing/2014/main" id="{55D3ED97-9E3E-D949-1D6D-C01C114D170F}"/>
              </a:ext>
            </a:extLst>
          </p:cNvPr>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sz="1300"/>
              <a:t>The University of Adelaide, School of Computer Science</a:t>
            </a:r>
          </a:p>
        </p:txBody>
      </p:sp>
      <p:sp>
        <p:nvSpPr>
          <p:cNvPr id="115714" name="Rectangle 3">
            <a:extLst>
              <a:ext uri="{FF2B5EF4-FFF2-40B4-BE49-F238E27FC236}">
                <a16:creationId xmlns:a16="http://schemas.microsoft.com/office/drawing/2014/main" id="{03B51EC2-2840-51C0-C313-D6B7FBE35982}"/>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92608AB3-2C50-4D3E-B04B-BDBD14319D0C}" type="datetime3">
              <a:rPr lang="en-US" altLang="en-US" sz="1300" smtClean="0"/>
              <a:pPr>
                <a:spcBef>
                  <a:spcPct val="0"/>
                </a:spcBef>
              </a:pPr>
              <a:t>28 March 2023</a:t>
            </a:fld>
            <a:endParaRPr lang="en-US" altLang="en-US" sz="1300"/>
          </a:p>
        </p:txBody>
      </p:sp>
      <p:sp>
        <p:nvSpPr>
          <p:cNvPr id="115715" name="Rectangle 6">
            <a:extLst>
              <a:ext uri="{FF2B5EF4-FFF2-40B4-BE49-F238E27FC236}">
                <a16:creationId xmlns:a16="http://schemas.microsoft.com/office/drawing/2014/main" id="{57FD922C-3158-1CB7-FA61-2BF3317F5EEA}"/>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sz="1300"/>
              <a:t>Chapter 2 — Instructions: Language of the Computer</a:t>
            </a:r>
          </a:p>
        </p:txBody>
      </p:sp>
      <p:sp>
        <p:nvSpPr>
          <p:cNvPr id="115716" name="Rectangle 7">
            <a:extLst>
              <a:ext uri="{FF2B5EF4-FFF2-40B4-BE49-F238E27FC236}">
                <a16:creationId xmlns:a16="http://schemas.microsoft.com/office/drawing/2014/main" id="{C3F7273D-CC9B-7A22-8734-653CE1DA1E8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43D129D3-DC38-4EE0-B6B8-947D6A9C44B3}" type="slidenum">
              <a:rPr lang="en-US" altLang="en-US" sz="1300"/>
              <a:pPr>
                <a:spcBef>
                  <a:spcPct val="0"/>
                </a:spcBef>
              </a:pPr>
              <a:t>54</a:t>
            </a:fld>
            <a:endParaRPr lang="en-US" altLang="en-US" sz="1300"/>
          </a:p>
        </p:txBody>
      </p:sp>
      <p:sp>
        <p:nvSpPr>
          <p:cNvPr id="115717" name="Rectangle 2">
            <a:extLst>
              <a:ext uri="{FF2B5EF4-FFF2-40B4-BE49-F238E27FC236}">
                <a16:creationId xmlns:a16="http://schemas.microsoft.com/office/drawing/2014/main" id="{91DD5B7C-5B96-0D93-4032-8D1FCA4D953B}"/>
              </a:ext>
            </a:extLst>
          </p:cNvPr>
          <p:cNvSpPr>
            <a:spLocks noGrp="1" noRot="1" noChangeAspect="1" noChangeArrowheads="1" noTextEdit="1"/>
          </p:cNvSpPr>
          <p:nvPr>
            <p:ph type="sldImg"/>
          </p:nvPr>
        </p:nvSpPr>
        <p:spPr>
          <a:ln/>
        </p:spPr>
      </p:sp>
      <p:sp>
        <p:nvSpPr>
          <p:cNvPr id="115718" name="Rectangle 3">
            <a:extLst>
              <a:ext uri="{FF2B5EF4-FFF2-40B4-BE49-F238E27FC236}">
                <a16:creationId xmlns:a16="http://schemas.microsoft.com/office/drawing/2014/main" id="{8D672ECF-150F-DEE2-72AE-8B7BDCF0777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AU" alt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1" name="Rectangle 2">
            <a:extLst>
              <a:ext uri="{FF2B5EF4-FFF2-40B4-BE49-F238E27FC236}">
                <a16:creationId xmlns:a16="http://schemas.microsoft.com/office/drawing/2014/main" id="{C8FB474E-CE79-A0C7-FC9B-281E326270C1}"/>
              </a:ext>
            </a:extLst>
          </p:cNvPr>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sz="1300"/>
              <a:t>The University of Adelaide, School of Computer Science</a:t>
            </a:r>
          </a:p>
        </p:txBody>
      </p:sp>
      <p:sp>
        <p:nvSpPr>
          <p:cNvPr id="117762" name="Rectangle 3">
            <a:extLst>
              <a:ext uri="{FF2B5EF4-FFF2-40B4-BE49-F238E27FC236}">
                <a16:creationId xmlns:a16="http://schemas.microsoft.com/office/drawing/2014/main" id="{15E478AB-17E5-EA25-195F-6C6F00E79CA9}"/>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979F1F16-5749-4458-9B08-0A1517301461}" type="datetime3">
              <a:rPr lang="en-US" altLang="en-US" sz="1300" smtClean="0"/>
              <a:pPr>
                <a:spcBef>
                  <a:spcPct val="0"/>
                </a:spcBef>
              </a:pPr>
              <a:t>28 March 2023</a:t>
            </a:fld>
            <a:endParaRPr lang="en-US" altLang="en-US" sz="1300"/>
          </a:p>
        </p:txBody>
      </p:sp>
      <p:sp>
        <p:nvSpPr>
          <p:cNvPr id="117763" name="Rectangle 6">
            <a:extLst>
              <a:ext uri="{FF2B5EF4-FFF2-40B4-BE49-F238E27FC236}">
                <a16:creationId xmlns:a16="http://schemas.microsoft.com/office/drawing/2014/main" id="{244E0EE6-D61F-0C91-6BFE-627B7BA99E13}"/>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sz="1300"/>
              <a:t>Chapter 2 — Instructions: Language of the Computer</a:t>
            </a:r>
          </a:p>
        </p:txBody>
      </p:sp>
      <p:sp>
        <p:nvSpPr>
          <p:cNvPr id="117764" name="Rectangle 7">
            <a:extLst>
              <a:ext uri="{FF2B5EF4-FFF2-40B4-BE49-F238E27FC236}">
                <a16:creationId xmlns:a16="http://schemas.microsoft.com/office/drawing/2014/main" id="{A690F0F7-ABBD-5449-C363-B8C95497709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ABBBC89E-48E8-4096-835F-B2B3FC02FB5E}" type="slidenum">
              <a:rPr lang="en-US" altLang="en-US" sz="1300"/>
              <a:pPr>
                <a:spcBef>
                  <a:spcPct val="0"/>
                </a:spcBef>
              </a:pPr>
              <a:t>55</a:t>
            </a:fld>
            <a:endParaRPr lang="en-US" altLang="en-US" sz="1300"/>
          </a:p>
        </p:txBody>
      </p:sp>
      <p:sp>
        <p:nvSpPr>
          <p:cNvPr id="117765" name="Rectangle 2">
            <a:extLst>
              <a:ext uri="{FF2B5EF4-FFF2-40B4-BE49-F238E27FC236}">
                <a16:creationId xmlns:a16="http://schemas.microsoft.com/office/drawing/2014/main" id="{AEFFF717-515D-8F8D-55D0-63152C7E3E23}"/>
              </a:ext>
            </a:extLst>
          </p:cNvPr>
          <p:cNvSpPr>
            <a:spLocks noGrp="1" noRot="1" noChangeAspect="1" noChangeArrowheads="1" noTextEdit="1"/>
          </p:cNvSpPr>
          <p:nvPr>
            <p:ph type="sldImg"/>
          </p:nvPr>
        </p:nvSpPr>
        <p:spPr>
          <a:ln/>
        </p:spPr>
      </p:sp>
      <p:sp>
        <p:nvSpPr>
          <p:cNvPr id="117766" name="Rectangle 3">
            <a:extLst>
              <a:ext uri="{FF2B5EF4-FFF2-40B4-BE49-F238E27FC236}">
                <a16:creationId xmlns:a16="http://schemas.microsoft.com/office/drawing/2014/main" id="{36F71C65-976A-3424-E0BC-4FD92F1289A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AU" alt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09" name="Rectangle 2">
            <a:extLst>
              <a:ext uri="{FF2B5EF4-FFF2-40B4-BE49-F238E27FC236}">
                <a16:creationId xmlns:a16="http://schemas.microsoft.com/office/drawing/2014/main" id="{C66AAF23-EE54-D6F7-D808-06DD1304E4D6}"/>
              </a:ext>
            </a:extLst>
          </p:cNvPr>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sz="1300"/>
              <a:t>The University of Adelaide, School of Computer Science</a:t>
            </a:r>
          </a:p>
        </p:txBody>
      </p:sp>
      <p:sp>
        <p:nvSpPr>
          <p:cNvPr id="119810" name="Rectangle 3">
            <a:extLst>
              <a:ext uri="{FF2B5EF4-FFF2-40B4-BE49-F238E27FC236}">
                <a16:creationId xmlns:a16="http://schemas.microsoft.com/office/drawing/2014/main" id="{77E21DB8-DDC9-6504-3DF1-A447EE8245BC}"/>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1B172CD5-BE8D-4895-8A67-268A8DE1D4C1}" type="datetime3">
              <a:rPr lang="en-US" altLang="en-US" sz="1300" smtClean="0"/>
              <a:pPr>
                <a:spcBef>
                  <a:spcPct val="0"/>
                </a:spcBef>
              </a:pPr>
              <a:t>28 March 2023</a:t>
            </a:fld>
            <a:endParaRPr lang="en-US" altLang="en-US" sz="1300"/>
          </a:p>
        </p:txBody>
      </p:sp>
      <p:sp>
        <p:nvSpPr>
          <p:cNvPr id="119811" name="Rectangle 6">
            <a:extLst>
              <a:ext uri="{FF2B5EF4-FFF2-40B4-BE49-F238E27FC236}">
                <a16:creationId xmlns:a16="http://schemas.microsoft.com/office/drawing/2014/main" id="{057411EB-FEB6-738A-6413-4C711D9E5939}"/>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sz="1300"/>
              <a:t>Chapter 2 — Instructions: Language of the Computer</a:t>
            </a:r>
          </a:p>
        </p:txBody>
      </p:sp>
      <p:sp>
        <p:nvSpPr>
          <p:cNvPr id="119812" name="Rectangle 7">
            <a:extLst>
              <a:ext uri="{FF2B5EF4-FFF2-40B4-BE49-F238E27FC236}">
                <a16:creationId xmlns:a16="http://schemas.microsoft.com/office/drawing/2014/main" id="{FA190FA8-EE81-1311-DD93-D5DF4B9D05E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844625D4-DDC9-40BE-9FDC-E231B7F9ADBF}" type="slidenum">
              <a:rPr lang="en-US" altLang="en-US" sz="1300"/>
              <a:pPr>
                <a:spcBef>
                  <a:spcPct val="0"/>
                </a:spcBef>
              </a:pPr>
              <a:t>56</a:t>
            </a:fld>
            <a:endParaRPr lang="en-US" altLang="en-US" sz="1300"/>
          </a:p>
        </p:txBody>
      </p:sp>
      <p:sp>
        <p:nvSpPr>
          <p:cNvPr id="119813" name="Rectangle 2">
            <a:extLst>
              <a:ext uri="{FF2B5EF4-FFF2-40B4-BE49-F238E27FC236}">
                <a16:creationId xmlns:a16="http://schemas.microsoft.com/office/drawing/2014/main" id="{FF54B5E3-A6DA-E051-2C8C-24AA10A2ED25}"/>
              </a:ext>
            </a:extLst>
          </p:cNvPr>
          <p:cNvSpPr>
            <a:spLocks noGrp="1" noRot="1" noChangeAspect="1" noChangeArrowheads="1" noTextEdit="1"/>
          </p:cNvSpPr>
          <p:nvPr>
            <p:ph type="sldImg"/>
          </p:nvPr>
        </p:nvSpPr>
        <p:spPr>
          <a:ln/>
        </p:spPr>
      </p:sp>
      <p:sp>
        <p:nvSpPr>
          <p:cNvPr id="119814" name="Rectangle 3">
            <a:extLst>
              <a:ext uri="{FF2B5EF4-FFF2-40B4-BE49-F238E27FC236}">
                <a16:creationId xmlns:a16="http://schemas.microsoft.com/office/drawing/2014/main" id="{17D6455C-1A1C-DF53-E833-88D553ACD44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AU" alt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7" name="Rectangle 2">
            <a:extLst>
              <a:ext uri="{FF2B5EF4-FFF2-40B4-BE49-F238E27FC236}">
                <a16:creationId xmlns:a16="http://schemas.microsoft.com/office/drawing/2014/main" id="{BED16845-BA19-5B2A-211C-8F2018C1F9D1}"/>
              </a:ext>
            </a:extLst>
          </p:cNvPr>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sz="1300"/>
              <a:t>The University of Adelaide, School of Computer Science</a:t>
            </a:r>
          </a:p>
        </p:txBody>
      </p:sp>
      <p:sp>
        <p:nvSpPr>
          <p:cNvPr id="121858" name="Rectangle 3">
            <a:extLst>
              <a:ext uri="{FF2B5EF4-FFF2-40B4-BE49-F238E27FC236}">
                <a16:creationId xmlns:a16="http://schemas.microsoft.com/office/drawing/2014/main" id="{7099FFA9-F8E4-1B98-5856-BCF2B3E63814}"/>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D4CD51CB-9517-4032-A8A6-3CCCE77F0822}" type="datetime3">
              <a:rPr lang="en-US" altLang="en-US" sz="1300" smtClean="0"/>
              <a:pPr>
                <a:spcBef>
                  <a:spcPct val="0"/>
                </a:spcBef>
              </a:pPr>
              <a:t>28 March 2023</a:t>
            </a:fld>
            <a:endParaRPr lang="en-US" altLang="en-US" sz="1300"/>
          </a:p>
        </p:txBody>
      </p:sp>
      <p:sp>
        <p:nvSpPr>
          <p:cNvPr id="121859" name="Rectangle 6">
            <a:extLst>
              <a:ext uri="{FF2B5EF4-FFF2-40B4-BE49-F238E27FC236}">
                <a16:creationId xmlns:a16="http://schemas.microsoft.com/office/drawing/2014/main" id="{520D5E78-57E5-F619-0750-2EEC6396F972}"/>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sz="1300"/>
              <a:t>Chapter 2 — Instructions: Language of the Computer</a:t>
            </a:r>
          </a:p>
        </p:txBody>
      </p:sp>
      <p:sp>
        <p:nvSpPr>
          <p:cNvPr id="121860" name="Rectangle 7">
            <a:extLst>
              <a:ext uri="{FF2B5EF4-FFF2-40B4-BE49-F238E27FC236}">
                <a16:creationId xmlns:a16="http://schemas.microsoft.com/office/drawing/2014/main" id="{CD9B4817-E7E1-3964-488F-3FB8B28589D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AA1A6033-777E-4A67-81D3-D8486453CC2E}" type="slidenum">
              <a:rPr lang="en-US" altLang="en-US" sz="1300"/>
              <a:pPr>
                <a:spcBef>
                  <a:spcPct val="0"/>
                </a:spcBef>
              </a:pPr>
              <a:t>57</a:t>
            </a:fld>
            <a:endParaRPr lang="en-US" altLang="en-US" sz="1300"/>
          </a:p>
        </p:txBody>
      </p:sp>
      <p:sp>
        <p:nvSpPr>
          <p:cNvPr id="121861" name="Rectangle 2">
            <a:extLst>
              <a:ext uri="{FF2B5EF4-FFF2-40B4-BE49-F238E27FC236}">
                <a16:creationId xmlns:a16="http://schemas.microsoft.com/office/drawing/2014/main" id="{78DD6FD9-6176-44B3-0EAB-0945A381D848}"/>
              </a:ext>
            </a:extLst>
          </p:cNvPr>
          <p:cNvSpPr>
            <a:spLocks noGrp="1" noRot="1" noChangeAspect="1" noChangeArrowheads="1" noTextEdit="1"/>
          </p:cNvSpPr>
          <p:nvPr>
            <p:ph type="sldImg"/>
          </p:nvPr>
        </p:nvSpPr>
        <p:spPr>
          <a:ln/>
        </p:spPr>
      </p:sp>
      <p:sp>
        <p:nvSpPr>
          <p:cNvPr id="121862" name="Rectangle 3">
            <a:extLst>
              <a:ext uri="{FF2B5EF4-FFF2-40B4-BE49-F238E27FC236}">
                <a16:creationId xmlns:a16="http://schemas.microsoft.com/office/drawing/2014/main" id="{163560E0-F85E-5C19-D4F2-0001761AB25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AU" alt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5" name="Rectangle 2">
            <a:extLst>
              <a:ext uri="{FF2B5EF4-FFF2-40B4-BE49-F238E27FC236}">
                <a16:creationId xmlns:a16="http://schemas.microsoft.com/office/drawing/2014/main" id="{2FACAAA9-3085-31CE-88DE-992D5771EDF3}"/>
              </a:ext>
            </a:extLst>
          </p:cNvPr>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sz="1300"/>
              <a:t>The University of Adelaide, School of Computer Science</a:t>
            </a:r>
          </a:p>
        </p:txBody>
      </p:sp>
      <p:sp>
        <p:nvSpPr>
          <p:cNvPr id="123906" name="Rectangle 3">
            <a:extLst>
              <a:ext uri="{FF2B5EF4-FFF2-40B4-BE49-F238E27FC236}">
                <a16:creationId xmlns:a16="http://schemas.microsoft.com/office/drawing/2014/main" id="{22BDA7C0-7D6B-1A8F-067C-6D1A46D5AF7F}"/>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4B7505E2-F2DB-4CB7-8C3F-F40D2577055D}" type="datetime3">
              <a:rPr lang="en-US" altLang="en-US" sz="1300" smtClean="0"/>
              <a:pPr>
                <a:spcBef>
                  <a:spcPct val="0"/>
                </a:spcBef>
              </a:pPr>
              <a:t>28 March 2023</a:t>
            </a:fld>
            <a:endParaRPr lang="en-US" altLang="en-US" sz="1300"/>
          </a:p>
        </p:txBody>
      </p:sp>
      <p:sp>
        <p:nvSpPr>
          <p:cNvPr id="123907" name="Rectangle 6">
            <a:extLst>
              <a:ext uri="{FF2B5EF4-FFF2-40B4-BE49-F238E27FC236}">
                <a16:creationId xmlns:a16="http://schemas.microsoft.com/office/drawing/2014/main" id="{958D6A3F-2866-E495-C8D5-2B1688A9934D}"/>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sz="1300"/>
              <a:t>Chapter 2 — Instructions: Language of the Computer</a:t>
            </a:r>
          </a:p>
        </p:txBody>
      </p:sp>
      <p:sp>
        <p:nvSpPr>
          <p:cNvPr id="123908" name="Rectangle 7">
            <a:extLst>
              <a:ext uri="{FF2B5EF4-FFF2-40B4-BE49-F238E27FC236}">
                <a16:creationId xmlns:a16="http://schemas.microsoft.com/office/drawing/2014/main" id="{C37B1AC5-D7E3-19A2-5A60-DABD2C03271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74038F64-5C0F-4E99-98BE-3E0547479366}" type="slidenum">
              <a:rPr lang="en-US" altLang="en-US" sz="1300"/>
              <a:pPr>
                <a:spcBef>
                  <a:spcPct val="0"/>
                </a:spcBef>
              </a:pPr>
              <a:t>58</a:t>
            </a:fld>
            <a:endParaRPr lang="en-US" altLang="en-US" sz="1300"/>
          </a:p>
        </p:txBody>
      </p:sp>
      <p:sp>
        <p:nvSpPr>
          <p:cNvPr id="123909" name="Rectangle 2">
            <a:extLst>
              <a:ext uri="{FF2B5EF4-FFF2-40B4-BE49-F238E27FC236}">
                <a16:creationId xmlns:a16="http://schemas.microsoft.com/office/drawing/2014/main" id="{7277D75D-80B2-2A39-5D6A-87C730E0DB3D}"/>
              </a:ext>
            </a:extLst>
          </p:cNvPr>
          <p:cNvSpPr>
            <a:spLocks noGrp="1" noRot="1" noChangeAspect="1" noChangeArrowheads="1" noTextEdit="1"/>
          </p:cNvSpPr>
          <p:nvPr>
            <p:ph type="sldImg"/>
          </p:nvPr>
        </p:nvSpPr>
        <p:spPr>
          <a:ln/>
        </p:spPr>
      </p:sp>
      <p:sp>
        <p:nvSpPr>
          <p:cNvPr id="123910" name="Rectangle 3">
            <a:extLst>
              <a:ext uri="{FF2B5EF4-FFF2-40B4-BE49-F238E27FC236}">
                <a16:creationId xmlns:a16="http://schemas.microsoft.com/office/drawing/2014/main" id="{6FD4A7C9-D7FF-2891-7121-D615486C45B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AU" alt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3" name="Rectangle 2">
            <a:extLst>
              <a:ext uri="{FF2B5EF4-FFF2-40B4-BE49-F238E27FC236}">
                <a16:creationId xmlns:a16="http://schemas.microsoft.com/office/drawing/2014/main" id="{161DBADA-CDDD-F098-170E-95665E4C571D}"/>
              </a:ext>
            </a:extLst>
          </p:cNvPr>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sz="1300"/>
              <a:t>The University of Adelaide, School of Computer Science</a:t>
            </a:r>
          </a:p>
        </p:txBody>
      </p:sp>
      <p:sp>
        <p:nvSpPr>
          <p:cNvPr id="125954" name="Rectangle 3">
            <a:extLst>
              <a:ext uri="{FF2B5EF4-FFF2-40B4-BE49-F238E27FC236}">
                <a16:creationId xmlns:a16="http://schemas.microsoft.com/office/drawing/2014/main" id="{6EA93F81-24B8-52FF-5905-9729BF19A393}"/>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34EE5594-F24B-432E-866F-B800B7F56096}" type="datetime3">
              <a:rPr lang="en-US" altLang="en-US" sz="1300" smtClean="0"/>
              <a:pPr>
                <a:spcBef>
                  <a:spcPct val="0"/>
                </a:spcBef>
              </a:pPr>
              <a:t>28 March 2023</a:t>
            </a:fld>
            <a:endParaRPr lang="en-US" altLang="en-US" sz="1300"/>
          </a:p>
        </p:txBody>
      </p:sp>
      <p:sp>
        <p:nvSpPr>
          <p:cNvPr id="125955" name="Rectangle 6">
            <a:extLst>
              <a:ext uri="{FF2B5EF4-FFF2-40B4-BE49-F238E27FC236}">
                <a16:creationId xmlns:a16="http://schemas.microsoft.com/office/drawing/2014/main" id="{B2713785-7D44-2682-F3AF-8E42DF04F7AD}"/>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sz="1300"/>
              <a:t>Chapter 2 — Instructions: Language of the Computer</a:t>
            </a:r>
          </a:p>
        </p:txBody>
      </p:sp>
      <p:sp>
        <p:nvSpPr>
          <p:cNvPr id="125956" name="Rectangle 7">
            <a:extLst>
              <a:ext uri="{FF2B5EF4-FFF2-40B4-BE49-F238E27FC236}">
                <a16:creationId xmlns:a16="http://schemas.microsoft.com/office/drawing/2014/main" id="{5332A3A0-6020-2485-9B42-5573F3B1C14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51320EEE-8E0F-4CCC-905C-2F49FBEBC5F2}" type="slidenum">
              <a:rPr lang="en-US" altLang="en-US" sz="1300"/>
              <a:pPr>
                <a:spcBef>
                  <a:spcPct val="0"/>
                </a:spcBef>
              </a:pPr>
              <a:t>59</a:t>
            </a:fld>
            <a:endParaRPr lang="en-US" altLang="en-US" sz="1300"/>
          </a:p>
        </p:txBody>
      </p:sp>
      <p:sp>
        <p:nvSpPr>
          <p:cNvPr id="125957" name="Rectangle 2">
            <a:extLst>
              <a:ext uri="{FF2B5EF4-FFF2-40B4-BE49-F238E27FC236}">
                <a16:creationId xmlns:a16="http://schemas.microsoft.com/office/drawing/2014/main" id="{254C775A-8656-066B-771C-BD52CF61C3C3}"/>
              </a:ext>
            </a:extLst>
          </p:cNvPr>
          <p:cNvSpPr>
            <a:spLocks noGrp="1" noRot="1" noChangeAspect="1" noChangeArrowheads="1" noTextEdit="1"/>
          </p:cNvSpPr>
          <p:nvPr>
            <p:ph type="sldImg"/>
          </p:nvPr>
        </p:nvSpPr>
        <p:spPr>
          <a:ln/>
        </p:spPr>
      </p:sp>
      <p:sp>
        <p:nvSpPr>
          <p:cNvPr id="125958" name="Rectangle 3">
            <a:extLst>
              <a:ext uri="{FF2B5EF4-FFF2-40B4-BE49-F238E27FC236}">
                <a16:creationId xmlns:a16="http://schemas.microsoft.com/office/drawing/2014/main" id="{5AE50053-B306-8590-64EE-85CE804CFF9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AU"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2">
            <a:extLst>
              <a:ext uri="{FF2B5EF4-FFF2-40B4-BE49-F238E27FC236}">
                <a16:creationId xmlns:a16="http://schemas.microsoft.com/office/drawing/2014/main" id="{59E8CE1D-36C2-02D8-B268-134FC42A65F1}"/>
              </a:ext>
            </a:extLst>
          </p:cNvPr>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sz="1300"/>
              <a:t>The University of Adelaide, School of Computer Science</a:t>
            </a:r>
          </a:p>
        </p:txBody>
      </p:sp>
      <p:sp>
        <p:nvSpPr>
          <p:cNvPr id="17410" name="Rectangle 3">
            <a:extLst>
              <a:ext uri="{FF2B5EF4-FFF2-40B4-BE49-F238E27FC236}">
                <a16:creationId xmlns:a16="http://schemas.microsoft.com/office/drawing/2014/main" id="{8E738503-005D-0D24-CB07-932D2526ED4C}"/>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765CF829-954A-416A-8203-5EFA0DDF7CB0}" type="datetime3">
              <a:rPr lang="en-US" altLang="en-US" sz="1300" smtClean="0"/>
              <a:pPr>
                <a:spcBef>
                  <a:spcPct val="0"/>
                </a:spcBef>
              </a:pPr>
              <a:t>28 March 2023</a:t>
            </a:fld>
            <a:endParaRPr lang="en-US" altLang="en-US" sz="1300"/>
          </a:p>
        </p:txBody>
      </p:sp>
      <p:sp>
        <p:nvSpPr>
          <p:cNvPr id="17411" name="Rectangle 6">
            <a:extLst>
              <a:ext uri="{FF2B5EF4-FFF2-40B4-BE49-F238E27FC236}">
                <a16:creationId xmlns:a16="http://schemas.microsoft.com/office/drawing/2014/main" id="{604E8FBA-C785-5B0C-698E-1EBAD3BF1199}"/>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sz="1300"/>
              <a:t>Chapter 2 — Instructions: Language of the Computer</a:t>
            </a:r>
          </a:p>
        </p:txBody>
      </p:sp>
      <p:sp>
        <p:nvSpPr>
          <p:cNvPr id="17412" name="Rectangle 7">
            <a:extLst>
              <a:ext uri="{FF2B5EF4-FFF2-40B4-BE49-F238E27FC236}">
                <a16:creationId xmlns:a16="http://schemas.microsoft.com/office/drawing/2014/main" id="{6FB6160A-928E-0FA4-6BF0-A6470147B0D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49DB2A49-AE1A-4974-8FF0-63C044B51392}" type="slidenum">
              <a:rPr lang="en-US" altLang="en-US" sz="1300"/>
              <a:pPr>
                <a:spcBef>
                  <a:spcPct val="0"/>
                </a:spcBef>
              </a:pPr>
              <a:t>6</a:t>
            </a:fld>
            <a:endParaRPr lang="en-US" altLang="en-US" sz="1300"/>
          </a:p>
        </p:txBody>
      </p:sp>
      <p:sp>
        <p:nvSpPr>
          <p:cNvPr id="17413" name="Rectangle 2">
            <a:extLst>
              <a:ext uri="{FF2B5EF4-FFF2-40B4-BE49-F238E27FC236}">
                <a16:creationId xmlns:a16="http://schemas.microsoft.com/office/drawing/2014/main" id="{20822FE7-3912-885C-048D-8AA0B1CA53A2}"/>
              </a:ext>
            </a:extLst>
          </p:cNvPr>
          <p:cNvSpPr>
            <a:spLocks noGrp="1" noRot="1" noChangeAspect="1" noChangeArrowheads="1" noTextEdit="1"/>
          </p:cNvSpPr>
          <p:nvPr>
            <p:ph type="sldImg"/>
          </p:nvPr>
        </p:nvSpPr>
        <p:spPr>
          <a:ln/>
        </p:spPr>
      </p:sp>
      <p:sp>
        <p:nvSpPr>
          <p:cNvPr id="17414" name="Rectangle 3">
            <a:extLst>
              <a:ext uri="{FF2B5EF4-FFF2-40B4-BE49-F238E27FC236}">
                <a16:creationId xmlns:a16="http://schemas.microsoft.com/office/drawing/2014/main" id="{06A5A4AD-5383-E2B0-4089-6708CA30B8C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AU" alt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1" name="Rectangle 2">
            <a:extLst>
              <a:ext uri="{FF2B5EF4-FFF2-40B4-BE49-F238E27FC236}">
                <a16:creationId xmlns:a16="http://schemas.microsoft.com/office/drawing/2014/main" id="{D9E9DC03-1A60-0D7A-5088-80DAEA7FA7CE}"/>
              </a:ext>
            </a:extLst>
          </p:cNvPr>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sz="1300"/>
              <a:t>The University of Adelaide, School of Computer Science</a:t>
            </a:r>
          </a:p>
        </p:txBody>
      </p:sp>
      <p:sp>
        <p:nvSpPr>
          <p:cNvPr id="128002" name="Rectangle 3">
            <a:extLst>
              <a:ext uri="{FF2B5EF4-FFF2-40B4-BE49-F238E27FC236}">
                <a16:creationId xmlns:a16="http://schemas.microsoft.com/office/drawing/2014/main" id="{234AA6EA-00F4-B4E4-91FF-9E03026B9CB0}"/>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046A602E-EA33-4D36-8388-767A240AD56C}" type="datetime3">
              <a:rPr lang="en-US" altLang="en-US" sz="1300" smtClean="0"/>
              <a:pPr>
                <a:spcBef>
                  <a:spcPct val="0"/>
                </a:spcBef>
              </a:pPr>
              <a:t>28 March 2023</a:t>
            </a:fld>
            <a:endParaRPr lang="en-US" altLang="en-US" sz="1300"/>
          </a:p>
        </p:txBody>
      </p:sp>
      <p:sp>
        <p:nvSpPr>
          <p:cNvPr id="128003" name="Rectangle 6">
            <a:extLst>
              <a:ext uri="{FF2B5EF4-FFF2-40B4-BE49-F238E27FC236}">
                <a16:creationId xmlns:a16="http://schemas.microsoft.com/office/drawing/2014/main" id="{F0A0DE76-E169-FF74-2943-4730D8A5A726}"/>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sz="1300"/>
              <a:t>Chapter 2 — Instructions: Language of the Computer</a:t>
            </a:r>
          </a:p>
        </p:txBody>
      </p:sp>
      <p:sp>
        <p:nvSpPr>
          <p:cNvPr id="128004" name="Rectangle 7">
            <a:extLst>
              <a:ext uri="{FF2B5EF4-FFF2-40B4-BE49-F238E27FC236}">
                <a16:creationId xmlns:a16="http://schemas.microsoft.com/office/drawing/2014/main" id="{8714E683-3AD9-7620-9BB0-B004F9D7C48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9843426A-6EA8-4907-AEDB-06ACA63998C7}" type="slidenum">
              <a:rPr lang="en-US" altLang="en-US" sz="1300"/>
              <a:pPr>
                <a:spcBef>
                  <a:spcPct val="0"/>
                </a:spcBef>
              </a:pPr>
              <a:t>60</a:t>
            </a:fld>
            <a:endParaRPr lang="en-US" altLang="en-US" sz="1300"/>
          </a:p>
        </p:txBody>
      </p:sp>
      <p:sp>
        <p:nvSpPr>
          <p:cNvPr id="128005" name="Rectangle 2">
            <a:extLst>
              <a:ext uri="{FF2B5EF4-FFF2-40B4-BE49-F238E27FC236}">
                <a16:creationId xmlns:a16="http://schemas.microsoft.com/office/drawing/2014/main" id="{2E26F6AF-EBF8-4FBC-91C2-EE05A7065334}"/>
              </a:ext>
            </a:extLst>
          </p:cNvPr>
          <p:cNvSpPr>
            <a:spLocks noGrp="1" noRot="1" noChangeAspect="1" noChangeArrowheads="1" noTextEdit="1"/>
          </p:cNvSpPr>
          <p:nvPr>
            <p:ph type="sldImg"/>
          </p:nvPr>
        </p:nvSpPr>
        <p:spPr>
          <a:ln/>
        </p:spPr>
      </p:sp>
      <p:sp>
        <p:nvSpPr>
          <p:cNvPr id="128006" name="Rectangle 3">
            <a:extLst>
              <a:ext uri="{FF2B5EF4-FFF2-40B4-BE49-F238E27FC236}">
                <a16:creationId xmlns:a16="http://schemas.microsoft.com/office/drawing/2014/main" id="{6A7156D7-62EC-A487-93EB-A9290A525FF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AU" alt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49" name="Rectangle 2">
            <a:extLst>
              <a:ext uri="{FF2B5EF4-FFF2-40B4-BE49-F238E27FC236}">
                <a16:creationId xmlns:a16="http://schemas.microsoft.com/office/drawing/2014/main" id="{7E5959AA-9B99-1BF0-B243-3293EE79A4C8}"/>
              </a:ext>
            </a:extLst>
          </p:cNvPr>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sz="1300"/>
              <a:t>The University of Adelaide, School of Computer Science</a:t>
            </a:r>
          </a:p>
        </p:txBody>
      </p:sp>
      <p:sp>
        <p:nvSpPr>
          <p:cNvPr id="130050" name="Rectangle 3">
            <a:extLst>
              <a:ext uri="{FF2B5EF4-FFF2-40B4-BE49-F238E27FC236}">
                <a16:creationId xmlns:a16="http://schemas.microsoft.com/office/drawing/2014/main" id="{C031DC2C-2850-B0A8-04FE-1B5820C73CAF}"/>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D849345E-EE67-4D7D-8EB7-D5519CE49198}" type="datetime3">
              <a:rPr lang="en-US" altLang="en-US" sz="1300" smtClean="0"/>
              <a:pPr>
                <a:spcBef>
                  <a:spcPct val="0"/>
                </a:spcBef>
              </a:pPr>
              <a:t>28 March 2023</a:t>
            </a:fld>
            <a:endParaRPr lang="en-US" altLang="en-US" sz="1300"/>
          </a:p>
        </p:txBody>
      </p:sp>
      <p:sp>
        <p:nvSpPr>
          <p:cNvPr id="130051" name="Rectangle 6">
            <a:extLst>
              <a:ext uri="{FF2B5EF4-FFF2-40B4-BE49-F238E27FC236}">
                <a16:creationId xmlns:a16="http://schemas.microsoft.com/office/drawing/2014/main" id="{3207F419-AB28-D881-336F-FA84DC43AE86}"/>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sz="1300"/>
              <a:t>Chapter 2 — Instructions: Language of the Computer</a:t>
            </a:r>
          </a:p>
        </p:txBody>
      </p:sp>
      <p:sp>
        <p:nvSpPr>
          <p:cNvPr id="130052" name="Rectangle 7">
            <a:extLst>
              <a:ext uri="{FF2B5EF4-FFF2-40B4-BE49-F238E27FC236}">
                <a16:creationId xmlns:a16="http://schemas.microsoft.com/office/drawing/2014/main" id="{D8F4E361-C518-3FF4-7335-BB3A5F0C84E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152F90A5-3E32-4C92-8792-30566EAAD2FB}" type="slidenum">
              <a:rPr lang="en-US" altLang="en-US" sz="1300"/>
              <a:pPr>
                <a:spcBef>
                  <a:spcPct val="0"/>
                </a:spcBef>
              </a:pPr>
              <a:t>61</a:t>
            </a:fld>
            <a:endParaRPr lang="en-US" altLang="en-US" sz="1300"/>
          </a:p>
        </p:txBody>
      </p:sp>
      <p:sp>
        <p:nvSpPr>
          <p:cNvPr id="130053" name="Rectangle 2">
            <a:extLst>
              <a:ext uri="{FF2B5EF4-FFF2-40B4-BE49-F238E27FC236}">
                <a16:creationId xmlns:a16="http://schemas.microsoft.com/office/drawing/2014/main" id="{D3ABD4B9-6F70-609A-1C5A-77D8A17BB515}"/>
              </a:ext>
            </a:extLst>
          </p:cNvPr>
          <p:cNvSpPr>
            <a:spLocks noGrp="1" noRot="1" noChangeAspect="1" noChangeArrowheads="1" noTextEdit="1"/>
          </p:cNvSpPr>
          <p:nvPr>
            <p:ph type="sldImg"/>
          </p:nvPr>
        </p:nvSpPr>
        <p:spPr>
          <a:ln/>
        </p:spPr>
      </p:sp>
      <p:sp>
        <p:nvSpPr>
          <p:cNvPr id="130054" name="Rectangle 3">
            <a:extLst>
              <a:ext uri="{FF2B5EF4-FFF2-40B4-BE49-F238E27FC236}">
                <a16:creationId xmlns:a16="http://schemas.microsoft.com/office/drawing/2014/main" id="{B9828875-9A1E-6C47-5151-B28CAB5A8C8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AU" alt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7" name="Rectangle 2">
            <a:extLst>
              <a:ext uri="{FF2B5EF4-FFF2-40B4-BE49-F238E27FC236}">
                <a16:creationId xmlns:a16="http://schemas.microsoft.com/office/drawing/2014/main" id="{48529DDA-38BA-42E2-9DC8-CCC19122FFF7}"/>
              </a:ext>
            </a:extLst>
          </p:cNvPr>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sz="1300"/>
              <a:t>The University of Adelaide, School of Computer Science</a:t>
            </a:r>
          </a:p>
        </p:txBody>
      </p:sp>
      <p:sp>
        <p:nvSpPr>
          <p:cNvPr id="132098" name="Rectangle 3">
            <a:extLst>
              <a:ext uri="{FF2B5EF4-FFF2-40B4-BE49-F238E27FC236}">
                <a16:creationId xmlns:a16="http://schemas.microsoft.com/office/drawing/2014/main" id="{2810ED8E-CD41-AF2F-2C25-A921F4631789}"/>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9C402450-E78B-4DA1-9B1E-9F4B4D64A037}" type="datetime3">
              <a:rPr lang="en-US" altLang="en-US" sz="1300" smtClean="0"/>
              <a:pPr>
                <a:spcBef>
                  <a:spcPct val="0"/>
                </a:spcBef>
              </a:pPr>
              <a:t>28 March 2023</a:t>
            </a:fld>
            <a:endParaRPr lang="en-US" altLang="en-US" sz="1300"/>
          </a:p>
        </p:txBody>
      </p:sp>
      <p:sp>
        <p:nvSpPr>
          <p:cNvPr id="132099" name="Rectangle 6">
            <a:extLst>
              <a:ext uri="{FF2B5EF4-FFF2-40B4-BE49-F238E27FC236}">
                <a16:creationId xmlns:a16="http://schemas.microsoft.com/office/drawing/2014/main" id="{B2F115B8-2425-4968-B3E3-44E1D8E89E4F}"/>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sz="1300"/>
              <a:t>Chapter 2 — Instructions: Language of the Computer</a:t>
            </a:r>
          </a:p>
        </p:txBody>
      </p:sp>
      <p:sp>
        <p:nvSpPr>
          <p:cNvPr id="132100" name="Rectangle 7">
            <a:extLst>
              <a:ext uri="{FF2B5EF4-FFF2-40B4-BE49-F238E27FC236}">
                <a16:creationId xmlns:a16="http://schemas.microsoft.com/office/drawing/2014/main" id="{98A61E58-737A-0437-2C5A-86C2C7CBF10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F65F753B-DC0D-42EC-BA29-50255556FC84}" type="slidenum">
              <a:rPr lang="en-US" altLang="en-US" sz="1300"/>
              <a:pPr>
                <a:spcBef>
                  <a:spcPct val="0"/>
                </a:spcBef>
              </a:pPr>
              <a:t>62</a:t>
            </a:fld>
            <a:endParaRPr lang="en-US" altLang="en-US" sz="1300"/>
          </a:p>
        </p:txBody>
      </p:sp>
      <p:sp>
        <p:nvSpPr>
          <p:cNvPr id="132101" name="Rectangle 2">
            <a:extLst>
              <a:ext uri="{FF2B5EF4-FFF2-40B4-BE49-F238E27FC236}">
                <a16:creationId xmlns:a16="http://schemas.microsoft.com/office/drawing/2014/main" id="{6D7BA46D-C26C-8EF3-0826-DCAE96AF83AF}"/>
              </a:ext>
            </a:extLst>
          </p:cNvPr>
          <p:cNvSpPr>
            <a:spLocks noGrp="1" noRot="1" noChangeAspect="1" noChangeArrowheads="1" noTextEdit="1"/>
          </p:cNvSpPr>
          <p:nvPr>
            <p:ph type="sldImg"/>
          </p:nvPr>
        </p:nvSpPr>
        <p:spPr>
          <a:ln/>
        </p:spPr>
      </p:sp>
      <p:sp>
        <p:nvSpPr>
          <p:cNvPr id="132102" name="Rectangle 3">
            <a:extLst>
              <a:ext uri="{FF2B5EF4-FFF2-40B4-BE49-F238E27FC236}">
                <a16:creationId xmlns:a16="http://schemas.microsoft.com/office/drawing/2014/main" id="{CD7FEBB7-3310-7C40-493D-E8F7C3F3E15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AU" alt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5" name="Rectangle 2">
            <a:extLst>
              <a:ext uri="{FF2B5EF4-FFF2-40B4-BE49-F238E27FC236}">
                <a16:creationId xmlns:a16="http://schemas.microsoft.com/office/drawing/2014/main" id="{FD7715D2-1F36-6896-D018-F4E30FCEC49E}"/>
              </a:ext>
            </a:extLst>
          </p:cNvPr>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sz="1300"/>
              <a:t>The University of Adelaide, School of Computer Science</a:t>
            </a:r>
          </a:p>
        </p:txBody>
      </p:sp>
      <p:sp>
        <p:nvSpPr>
          <p:cNvPr id="134146" name="Rectangle 3">
            <a:extLst>
              <a:ext uri="{FF2B5EF4-FFF2-40B4-BE49-F238E27FC236}">
                <a16:creationId xmlns:a16="http://schemas.microsoft.com/office/drawing/2014/main" id="{CB5E8C21-31FD-C213-B223-6801A1C19F8B}"/>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4BB2552F-DC7A-4859-9290-A4CF6A71047A}" type="datetime3">
              <a:rPr lang="en-US" altLang="en-US" sz="1300" smtClean="0"/>
              <a:pPr>
                <a:spcBef>
                  <a:spcPct val="0"/>
                </a:spcBef>
              </a:pPr>
              <a:t>28 March 2023</a:t>
            </a:fld>
            <a:endParaRPr lang="en-US" altLang="en-US" sz="1300"/>
          </a:p>
        </p:txBody>
      </p:sp>
      <p:sp>
        <p:nvSpPr>
          <p:cNvPr id="134147" name="Rectangle 6">
            <a:extLst>
              <a:ext uri="{FF2B5EF4-FFF2-40B4-BE49-F238E27FC236}">
                <a16:creationId xmlns:a16="http://schemas.microsoft.com/office/drawing/2014/main" id="{1A72F7C9-9CC5-C572-67F3-DADA7E2F09A2}"/>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sz="1300"/>
              <a:t>Chapter 2 — Instructions: Language of the Computer</a:t>
            </a:r>
          </a:p>
        </p:txBody>
      </p:sp>
      <p:sp>
        <p:nvSpPr>
          <p:cNvPr id="134148" name="Rectangle 7">
            <a:extLst>
              <a:ext uri="{FF2B5EF4-FFF2-40B4-BE49-F238E27FC236}">
                <a16:creationId xmlns:a16="http://schemas.microsoft.com/office/drawing/2014/main" id="{80389F1B-9BFB-46F2-84E5-35E57DBC4FF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DFD69384-4656-4826-8FD8-18767BCDF321}" type="slidenum">
              <a:rPr lang="en-US" altLang="en-US" sz="1300"/>
              <a:pPr>
                <a:spcBef>
                  <a:spcPct val="0"/>
                </a:spcBef>
              </a:pPr>
              <a:t>63</a:t>
            </a:fld>
            <a:endParaRPr lang="en-US" altLang="en-US" sz="1300"/>
          </a:p>
        </p:txBody>
      </p:sp>
      <p:sp>
        <p:nvSpPr>
          <p:cNvPr id="134149" name="Rectangle 2">
            <a:extLst>
              <a:ext uri="{FF2B5EF4-FFF2-40B4-BE49-F238E27FC236}">
                <a16:creationId xmlns:a16="http://schemas.microsoft.com/office/drawing/2014/main" id="{697CE9CA-A050-BDB1-1C6B-0AEC099216A5}"/>
              </a:ext>
            </a:extLst>
          </p:cNvPr>
          <p:cNvSpPr>
            <a:spLocks noGrp="1" noRot="1" noChangeAspect="1" noChangeArrowheads="1" noTextEdit="1"/>
          </p:cNvSpPr>
          <p:nvPr>
            <p:ph type="sldImg"/>
          </p:nvPr>
        </p:nvSpPr>
        <p:spPr>
          <a:ln/>
        </p:spPr>
      </p:sp>
      <p:sp>
        <p:nvSpPr>
          <p:cNvPr id="134150" name="Rectangle 3">
            <a:extLst>
              <a:ext uri="{FF2B5EF4-FFF2-40B4-BE49-F238E27FC236}">
                <a16:creationId xmlns:a16="http://schemas.microsoft.com/office/drawing/2014/main" id="{55262C4A-4F64-5FE5-9140-047015EDEAE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AU" alt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3" name="Rectangle 2">
            <a:extLst>
              <a:ext uri="{FF2B5EF4-FFF2-40B4-BE49-F238E27FC236}">
                <a16:creationId xmlns:a16="http://schemas.microsoft.com/office/drawing/2014/main" id="{C0222355-C8EE-A968-3383-A809DC5CD7EF}"/>
              </a:ext>
            </a:extLst>
          </p:cNvPr>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sz="1300"/>
              <a:t>The University of Adelaide, School of Computer Science</a:t>
            </a:r>
          </a:p>
        </p:txBody>
      </p:sp>
      <p:sp>
        <p:nvSpPr>
          <p:cNvPr id="136194" name="Rectangle 3">
            <a:extLst>
              <a:ext uri="{FF2B5EF4-FFF2-40B4-BE49-F238E27FC236}">
                <a16:creationId xmlns:a16="http://schemas.microsoft.com/office/drawing/2014/main" id="{5A2CE44F-31E5-2427-9354-C77D049FFE25}"/>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74F3B92-15D6-46DA-95EA-D3DDDC183A6C}" type="datetime3">
              <a:rPr lang="en-US" altLang="en-US" sz="1300" smtClean="0"/>
              <a:pPr>
                <a:spcBef>
                  <a:spcPct val="0"/>
                </a:spcBef>
              </a:pPr>
              <a:t>28 March 2023</a:t>
            </a:fld>
            <a:endParaRPr lang="en-US" altLang="en-US" sz="1300"/>
          </a:p>
        </p:txBody>
      </p:sp>
      <p:sp>
        <p:nvSpPr>
          <p:cNvPr id="136195" name="Rectangle 6">
            <a:extLst>
              <a:ext uri="{FF2B5EF4-FFF2-40B4-BE49-F238E27FC236}">
                <a16:creationId xmlns:a16="http://schemas.microsoft.com/office/drawing/2014/main" id="{27A85637-CD3F-C4BD-64E7-6DE9A7E8ACF9}"/>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sz="1300"/>
              <a:t>Chapter 2 — Instructions: Language of the Computer</a:t>
            </a:r>
          </a:p>
        </p:txBody>
      </p:sp>
      <p:sp>
        <p:nvSpPr>
          <p:cNvPr id="136196" name="Rectangle 7">
            <a:extLst>
              <a:ext uri="{FF2B5EF4-FFF2-40B4-BE49-F238E27FC236}">
                <a16:creationId xmlns:a16="http://schemas.microsoft.com/office/drawing/2014/main" id="{46793E55-042F-848F-FE85-1E082CA801C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8AADB33B-3E36-43A3-8004-7BFF107A723F}" type="slidenum">
              <a:rPr lang="en-US" altLang="en-US" sz="1300"/>
              <a:pPr>
                <a:spcBef>
                  <a:spcPct val="0"/>
                </a:spcBef>
              </a:pPr>
              <a:t>64</a:t>
            </a:fld>
            <a:endParaRPr lang="en-US" altLang="en-US" sz="1300"/>
          </a:p>
        </p:txBody>
      </p:sp>
      <p:sp>
        <p:nvSpPr>
          <p:cNvPr id="136197" name="Rectangle 2">
            <a:extLst>
              <a:ext uri="{FF2B5EF4-FFF2-40B4-BE49-F238E27FC236}">
                <a16:creationId xmlns:a16="http://schemas.microsoft.com/office/drawing/2014/main" id="{0D093F19-2A54-942B-498F-D5CFD44FB928}"/>
              </a:ext>
            </a:extLst>
          </p:cNvPr>
          <p:cNvSpPr>
            <a:spLocks noGrp="1" noRot="1" noChangeAspect="1" noChangeArrowheads="1" noTextEdit="1"/>
          </p:cNvSpPr>
          <p:nvPr>
            <p:ph type="sldImg"/>
          </p:nvPr>
        </p:nvSpPr>
        <p:spPr>
          <a:ln/>
        </p:spPr>
      </p:sp>
      <p:sp>
        <p:nvSpPr>
          <p:cNvPr id="136198" name="Rectangle 3">
            <a:extLst>
              <a:ext uri="{FF2B5EF4-FFF2-40B4-BE49-F238E27FC236}">
                <a16:creationId xmlns:a16="http://schemas.microsoft.com/office/drawing/2014/main" id="{FF6A53B1-E31B-48BA-ECCF-13CA787D41D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AU" alt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1" name="Rectangle 2">
            <a:extLst>
              <a:ext uri="{FF2B5EF4-FFF2-40B4-BE49-F238E27FC236}">
                <a16:creationId xmlns:a16="http://schemas.microsoft.com/office/drawing/2014/main" id="{2146AA5A-3A7A-5D49-C4C3-1525374180B6}"/>
              </a:ext>
            </a:extLst>
          </p:cNvPr>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sz="1300"/>
              <a:t>The University of Adelaide, School of Computer Science</a:t>
            </a:r>
          </a:p>
        </p:txBody>
      </p:sp>
      <p:sp>
        <p:nvSpPr>
          <p:cNvPr id="138242" name="Rectangle 3">
            <a:extLst>
              <a:ext uri="{FF2B5EF4-FFF2-40B4-BE49-F238E27FC236}">
                <a16:creationId xmlns:a16="http://schemas.microsoft.com/office/drawing/2014/main" id="{0C7530D6-4F75-9D13-5A3D-61EA68B3E198}"/>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1E7ACB00-C8CE-4824-949D-830EB207E504}" type="datetime3">
              <a:rPr lang="en-US" altLang="en-US" sz="1300" smtClean="0"/>
              <a:pPr>
                <a:spcBef>
                  <a:spcPct val="0"/>
                </a:spcBef>
              </a:pPr>
              <a:t>28 March 2023</a:t>
            </a:fld>
            <a:endParaRPr lang="en-US" altLang="en-US" sz="1300"/>
          </a:p>
        </p:txBody>
      </p:sp>
      <p:sp>
        <p:nvSpPr>
          <p:cNvPr id="138243" name="Rectangle 6">
            <a:extLst>
              <a:ext uri="{FF2B5EF4-FFF2-40B4-BE49-F238E27FC236}">
                <a16:creationId xmlns:a16="http://schemas.microsoft.com/office/drawing/2014/main" id="{9F7861E6-CEC4-A678-A9F7-347607208B46}"/>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sz="1300"/>
              <a:t>Chapter 2 — Instructions: Language of the Computer</a:t>
            </a:r>
          </a:p>
        </p:txBody>
      </p:sp>
      <p:sp>
        <p:nvSpPr>
          <p:cNvPr id="138244" name="Rectangle 7">
            <a:extLst>
              <a:ext uri="{FF2B5EF4-FFF2-40B4-BE49-F238E27FC236}">
                <a16:creationId xmlns:a16="http://schemas.microsoft.com/office/drawing/2014/main" id="{76E8DFBA-F4BE-37C6-AD63-1B93FCA665D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585FAE95-079F-4AEC-8253-15EA7E54D42C}" type="slidenum">
              <a:rPr lang="en-US" altLang="en-US" sz="1300"/>
              <a:pPr>
                <a:spcBef>
                  <a:spcPct val="0"/>
                </a:spcBef>
              </a:pPr>
              <a:t>65</a:t>
            </a:fld>
            <a:endParaRPr lang="en-US" altLang="en-US" sz="1300"/>
          </a:p>
        </p:txBody>
      </p:sp>
      <p:sp>
        <p:nvSpPr>
          <p:cNvPr id="138245" name="Rectangle 2">
            <a:extLst>
              <a:ext uri="{FF2B5EF4-FFF2-40B4-BE49-F238E27FC236}">
                <a16:creationId xmlns:a16="http://schemas.microsoft.com/office/drawing/2014/main" id="{68254655-1085-AD12-2B30-981F46DD68DB}"/>
              </a:ext>
            </a:extLst>
          </p:cNvPr>
          <p:cNvSpPr>
            <a:spLocks noGrp="1" noRot="1" noChangeAspect="1" noChangeArrowheads="1" noTextEdit="1"/>
          </p:cNvSpPr>
          <p:nvPr>
            <p:ph type="sldImg"/>
          </p:nvPr>
        </p:nvSpPr>
        <p:spPr>
          <a:ln/>
        </p:spPr>
      </p:sp>
      <p:sp>
        <p:nvSpPr>
          <p:cNvPr id="138246" name="Rectangle 3">
            <a:extLst>
              <a:ext uri="{FF2B5EF4-FFF2-40B4-BE49-F238E27FC236}">
                <a16:creationId xmlns:a16="http://schemas.microsoft.com/office/drawing/2014/main" id="{E6868FA2-BB77-1A2A-6127-90EE84B8911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AU" alt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89" name="Rectangle 2">
            <a:extLst>
              <a:ext uri="{FF2B5EF4-FFF2-40B4-BE49-F238E27FC236}">
                <a16:creationId xmlns:a16="http://schemas.microsoft.com/office/drawing/2014/main" id="{C0D1A914-5094-1D19-ABF5-184271FBB3CA}"/>
              </a:ext>
            </a:extLst>
          </p:cNvPr>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sz="1300"/>
              <a:t>The University of Adelaide, School of Computer Science</a:t>
            </a:r>
          </a:p>
        </p:txBody>
      </p:sp>
      <p:sp>
        <p:nvSpPr>
          <p:cNvPr id="140290" name="Rectangle 3">
            <a:extLst>
              <a:ext uri="{FF2B5EF4-FFF2-40B4-BE49-F238E27FC236}">
                <a16:creationId xmlns:a16="http://schemas.microsoft.com/office/drawing/2014/main" id="{CEF74312-E597-C787-C3C5-A5D356267601}"/>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834DD429-3707-48EA-8367-402242481924}" type="datetime3">
              <a:rPr lang="en-US" altLang="en-US" sz="1300" smtClean="0"/>
              <a:pPr>
                <a:spcBef>
                  <a:spcPct val="0"/>
                </a:spcBef>
              </a:pPr>
              <a:t>28 March 2023</a:t>
            </a:fld>
            <a:endParaRPr lang="en-US" altLang="en-US" sz="1300"/>
          </a:p>
        </p:txBody>
      </p:sp>
      <p:sp>
        <p:nvSpPr>
          <p:cNvPr id="140291" name="Rectangle 6">
            <a:extLst>
              <a:ext uri="{FF2B5EF4-FFF2-40B4-BE49-F238E27FC236}">
                <a16:creationId xmlns:a16="http://schemas.microsoft.com/office/drawing/2014/main" id="{1FFC4B39-F16A-85A0-DB80-FCEF09B397E7}"/>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sz="1300"/>
              <a:t>Chapter 2 — Instructions: Language of the Computer</a:t>
            </a:r>
          </a:p>
        </p:txBody>
      </p:sp>
      <p:sp>
        <p:nvSpPr>
          <p:cNvPr id="140292" name="Rectangle 7">
            <a:extLst>
              <a:ext uri="{FF2B5EF4-FFF2-40B4-BE49-F238E27FC236}">
                <a16:creationId xmlns:a16="http://schemas.microsoft.com/office/drawing/2014/main" id="{21A91F2F-FE90-A88D-E41E-BAE740ECC99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61F2E2F5-F00C-4C4A-9C12-F000CA35EE4B}" type="slidenum">
              <a:rPr lang="en-US" altLang="en-US" sz="1300"/>
              <a:pPr>
                <a:spcBef>
                  <a:spcPct val="0"/>
                </a:spcBef>
              </a:pPr>
              <a:t>66</a:t>
            </a:fld>
            <a:endParaRPr lang="en-US" altLang="en-US" sz="1300"/>
          </a:p>
        </p:txBody>
      </p:sp>
      <p:sp>
        <p:nvSpPr>
          <p:cNvPr id="140293" name="Rectangle 2">
            <a:extLst>
              <a:ext uri="{FF2B5EF4-FFF2-40B4-BE49-F238E27FC236}">
                <a16:creationId xmlns:a16="http://schemas.microsoft.com/office/drawing/2014/main" id="{3D19568B-6458-AFA6-E0E0-FD2E6029AD38}"/>
              </a:ext>
            </a:extLst>
          </p:cNvPr>
          <p:cNvSpPr>
            <a:spLocks noGrp="1" noRot="1" noChangeAspect="1" noChangeArrowheads="1" noTextEdit="1"/>
          </p:cNvSpPr>
          <p:nvPr>
            <p:ph type="sldImg"/>
          </p:nvPr>
        </p:nvSpPr>
        <p:spPr>
          <a:ln/>
        </p:spPr>
      </p:sp>
      <p:sp>
        <p:nvSpPr>
          <p:cNvPr id="140294" name="Rectangle 3">
            <a:extLst>
              <a:ext uri="{FF2B5EF4-FFF2-40B4-BE49-F238E27FC236}">
                <a16:creationId xmlns:a16="http://schemas.microsoft.com/office/drawing/2014/main" id="{1653A467-620A-353B-5695-A2659C4170B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AU" alt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7" name="Rectangle 2">
            <a:extLst>
              <a:ext uri="{FF2B5EF4-FFF2-40B4-BE49-F238E27FC236}">
                <a16:creationId xmlns:a16="http://schemas.microsoft.com/office/drawing/2014/main" id="{9D157CDE-B1AB-C2B7-04EE-5BA9CD8863BB}"/>
              </a:ext>
            </a:extLst>
          </p:cNvPr>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sz="1300"/>
              <a:t>The University of Adelaide, School of Computer Science</a:t>
            </a:r>
          </a:p>
        </p:txBody>
      </p:sp>
      <p:sp>
        <p:nvSpPr>
          <p:cNvPr id="142338" name="Rectangle 3">
            <a:extLst>
              <a:ext uri="{FF2B5EF4-FFF2-40B4-BE49-F238E27FC236}">
                <a16:creationId xmlns:a16="http://schemas.microsoft.com/office/drawing/2014/main" id="{6B057719-7141-8670-D937-E9133B365FB3}"/>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2771A221-B26F-4400-992B-030915D3DDAC}" type="datetime3">
              <a:rPr lang="en-US" altLang="en-US" sz="1300" smtClean="0"/>
              <a:pPr>
                <a:spcBef>
                  <a:spcPct val="0"/>
                </a:spcBef>
              </a:pPr>
              <a:t>28 March 2023</a:t>
            </a:fld>
            <a:endParaRPr lang="en-US" altLang="en-US" sz="1300"/>
          </a:p>
        </p:txBody>
      </p:sp>
      <p:sp>
        <p:nvSpPr>
          <p:cNvPr id="142339" name="Rectangle 6">
            <a:extLst>
              <a:ext uri="{FF2B5EF4-FFF2-40B4-BE49-F238E27FC236}">
                <a16:creationId xmlns:a16="http://schemas.microsoft.com/office/drawing/2014/main" id="{3064328F-F334-6F4C-D2F5-AC836AC00ADE}"/>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sz="1300"/>
              <a:t>Chapter 2 — Instructions: Language of the Computer</a:t>
            </a:r>
          </a:p>
        </p:txBody>
      </p:sp>
      <p:sp>
        <p:nvSpPr>
          <p:cNvPr id="142340" name="Rectangle 7">
            <a:extLst>
              <a:ext uri="{FF2B5EF4-FFF2-40B4-BE49-F238E27FC236}">
                <a16:creationId xmlns:a16="http://schemas.microsoft.com/office/drawing/2014/main" id="{1C58CBBE-FEB5-74E8-6B0B-CA13F07EF0F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3D02F8C8-E78A-4CB4-A9E2-8A3F66FCE15A}" type="slidenum">
              <a:rPr lang="en-US" altLang="en-US" sz="1300"/>
              <a:pPr>
                <a:spcBef>
                  <a:spcPct val="0"/>
                </a:spcBef>
              </a:pPr>
              <a:t>67</a:t>
            </a:fld>
            <a:endParaRPr lang="en-US" altLang="en-US" sz="1300"/>
          </a:p>
        </p:txBody>
      </p:sp>
      <p:sp>
        <p:nvSpPr>
          <p:cNvPr id="142341" name="Rectangle 2">
            <a:extLst>
              <a:ext uri="{FF2B5EF4-FFF2-40B4-BE49-F238E27FC236}">
                <a16:creationId xmlns:a16="http://schemas.microsoft.com/office/drawing/2014/main" id="{04C1AAC7-3690-9A16-4B29-25C7CC31ED90}"/>
              </a:ext>
            </a:extLst>
          </p:cNvPr>
          <p:cNvSpPr>
            <a:spLocks noGrp="1" noRot="1" noChangeAspect="1" noChangeArrowheads="1" noTextEdit="1"/>
          </p:cNvSpPr>
          <p:nvPr>
            <p:ph type="sldImg"/>
          </p:nvPr>
        </p:nvSpPr>
        <p:spPr>
          <a:ln/>
        </p:spPr>
      </p:sp>
      <p:sp>
        <p:nvSpPr>
          <p:cNvPr id="142342" name="Rectangle 3">
            <a:extLst>
              <a:ext uri="{FF2B5EF4-FFF2-40B4-BE49-F238E27FC236}">
                <a16:creationId xmlns:a16="http://schemas.microsoft.com/office/drawing/2014/main" id="{D91AD8A7-8FEF-0933-5D80-0581F67CCEE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AU" alt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5" name="Rectangle 2">
            <a:extLst>
              <a:ext uri="{FF2B5EF4-FFF2-40B4-BE49-F238E27FC236}">
                <a16:creationId xmlns:a16="http://schemas.microsoft.com/office/drawing/2014/main" id="{2A64B13B-BC68-57CF-DF2C-2F602072D081}"/>
              </a:ext>
            </a:extLst>
          </p:cNvPr>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sz="1300"/>
              <a:t>The University of Adelaide, School of Computer Science</a:t>
            </a:r>
          </a:p>
        </p:txBody>
      </p:sp>
      <p:sp>
        <p:nvSpPr>
          <p:cNvPr id="144386" name="Rectangle 3">
            <a:extLst>
              <a:ext uri="{FF2B5EF4-FFF2-40B4-BE49-F238E27FC236}">
                <a16:creationId xmlns:a16="http://schemas.microsoft.com/office/drawing/2014/main" id="{AEFE235A-6C0A-F91C-6179-A2D5BE8B560E}"/>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E7C287BE-0750-45AD-8B5C-3AF40C17917F}" type="datetime3">
              <a:rPr lang="en-US" altLang="en-US" sz="1300" smtClean="0"/>
              <a:pPr>
                <a:spcBef>
                  <a:spcPct val="0"/>
                </a:spcBef>
              </a:pPr>
              <a:t>28 March 2023</a:t>
            </a:fld>
            <a:endParaRPr lang="en-US" altLang="en-US" sz="1300"/>
          </a:p>
        </p:txBody>
      </p:sp>
      <p:sp>
        <p:nvSpPr>
          <p:cNvPr id="144387" name="Rectangle 6">
            <a:extLst>
              <a:ext uri="{FF2B5EF4-FFF2-40B4-BE49-F238E27FC236}">
                <a16:creationId xmlns:a16="http://schemas.microsoft.com/office/drawing/2014/main" id="{57F277AB-E5E8-5A7B-F7F6-226C6DAED234}"/>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sz="1300"/>
              <a:t>Chapter 2 — Instructions: Language of the Computer</a:t>
            </a:r>
          </a:p>
        </p:txBody>
      </p:sp>
      <p:sp>
        <p:nvSpPr>
          <p:cNvPr id="144388" name="Rectangle 7">
            <a:extLst>
              <a:ext uri="{FF2B5EF4-FFF2-40B4-BE49-F238E27FC236}">
                <a16:creationId xmlns:a16="http://schemas.microsoft.com/office/drawing/2014/main" id="{3DE413C0-AF92-C552-792B-60C352B2D1D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97FE6F4C-3D99-4E5E-BF88-E61C567B45BD}" type="slidenum">
              <a:rPr lang="en-US" altLang="en-US" sz="1300"/>
              <a:pPr>
                <a:spcBef>
                  <a:spcPct val="0"/>
                </a:spcBef>
              </a:pPr>
              <a:t>68</a:t>
            </a:fld>
            <a:endParaRPr lang="en-US" altLang="en-US" sz="1300"/>
          </a:p>
        </p:txBody>
      </p:sp>
      <p:sp>
        <p:nvSpPr>
          <p:cNvPr id="144389" name="Rectangle 2">
            <a:extLst>
              <a:ext uri="{FF2B5EF4-FFF2-40B4-BE49-F238E27FC236}">
                <a16:creationId xmlns:a16="http://schemas.microsoft.com/office/drawing/2014/main" id="{56E33593-6ED6-3C20-E91C-531B23AC6526}"/>
              </a:ext>
            </a:extLst>
          </p:cNvPr>
          <p:cNvSpPr>
            <a:spLocks noGrp="1" noRot="1" noChangeAspect="1" noChangeArrowheads="1" noTextEdit="1"/>
          </p:cNvSpPr>
          <p:nvPr>
            <p:ph type="sldImg"/>
          </p:nvPr>
        </p:nvSpPr>
        <p:spPr>
          <a:ln/>
        </p:spPr>
      </p:sp>
      <p:sp>
        <p:nvSpPr>
          <p:cNvPr id="144390" name="Rectangle 3">
            <a:extLst>
              <a:ext uri="{FF2B5EF4-FFF2-40B4-BE49-F238E27FC236}">
                <a16:creationId xmlns:a16="http://schemas.microsoft.com/office/drawing/2014/main" id="{8B3A9009-5D50-3A75-58F6-1749C3D76C3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AU" altLang="en-US"/>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3" name="Rectangle 2">
            <a:extLst>
              <a:ext uri="{FF2B5EF4-FFF2-40B4-BE49-F238E27FC236}">
                <a16:creationId xmlns:a16="http://schemas.microsoft.com/office/drawing/2014/main" id="{7D1FD910-DF75-9865-B4E6-BFE788DA26FB}"/>
              </a:ext>
            </a:extLst>
          </p:cNvPr>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sz="1300"/>
              <a:t>The University of Adelaide, School of Computer Science</a:t>
            </a:r>
          </a:p>
        </p:txBody>
      </p:sp>
      <p:sp>
        <p:nvSpPr>
          <p:cNvPr id="146434" name="Rectangle 3">
            <a:extLst>
              <a:ext uri="{FF2B5EF4-FFF2-40B4-BE49-F238E27FC236}">
                <a16:creationId xmlns:a16="http://schemas.microsoft.com/office/drawing/2014/main" id="{0BD592D5-0E67-98E5-6380-65501D8E58C0}"/>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4D0A3A30-F29A-4698-8446-5B529D1A2D88}" type="datetime3">
              <a:rPr lang="en-US" altLang="en-US" sz="1300" smtClean="0"/>
              <a:pPr>
                <a:spcBef>
                  <a:spcPct val="0"/>
                </a:spcBef>
              </a:pPr>
              <a:t>28 March 2023</a:t>
            </a:fld>
            <a:endParaRPr lang="en-US" altLang="en-US" sz="1300"/>
          </a:p>
        </p:txBody>
      </p:sp>
      <p:sp>
        <p:nvSpPr>
          <p:cNvPr id="146435" name="Rectangle 6">
            <a:extLst>
              <a:ext uri="{FF2B5EF4-FFF2-40B4-BE49-F238E27FC236}">
                <a16:creationId xmlns:a16="http://schemas.microsoft.com/office/drawing/2014/main" id="{E0CEBF56-8345-2391-85AA-F987F6360936}"/>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sz="1300"/>
              <a:t>Chapter 2 — Instructions: Language of the Computer</a:t>
            </a:r>
          </a:p>
        </p:txBody>
      </p:sp>
      <p:sp>
        <p:nvSpPr>
          <p:cNvPr id="146436" name="Rectangle 7">
            <a:extLst>
              <a:ext uri="{FF2B5EF4-FFF2-40B4-BE49-F238E27FC236}">
                <a16:creationId xmlns:a16="http://schemas.microsoft.com/office/drawing/2014/main" id="{D226CD19-A083-0DB8-1732-C3DB92F144B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7D3CD019-5358-4EEC-8B22-AC2D15EB2F4D}" type="slidenum">
              <a:rPr lang="en-US" altLang="en-US" sz="1300"/>
              <a:pPr>
                <a:spcBef>
                  <a:spcPct val="0"/>
                </a:spcBef>
              </a:pPr>
              <a:t>69</a:t>
            </a:fld>
            <a:endParaRPr lang="en-US" altLang="en-US" sz="1300"/>
          </a:p>
        </p:txBody>
      </p:sp>
      <p:sp>
        <p:nvSpPr>
          <p:cNvPr id="146437" name="Rectangle 2">
            <a:extLst>
              <a:ext uri="{FF2B5EF4-FFF2-40B4-BE49-F238E27FC236}">
                <a16:creationId xmlns:a16="http://schemas.microsoft.com/office/drawing/2014/main" id="{71F3B267-8B3C-FF89-2F5D-F66907C87B96}"/>
              </a:ext>
            </a:extLst>
          </p:cNvPr>
          <p:cNvSpPr>
            <a:spLocks noGrp="1" noRot="1" noChangeAspect="1" noChangeArrowheads="1" noTextEdit="1"/>
          </p:cNvSpPr>
          <p:nvPr>
            <p:ph type="sldImg"/>
          </p:nvPr>
        </p:nvSpPr>
        <p:spPr>
          <a:ln/>
        </p:spPr>
      </p:sp>
      <p:sp>
        <p:nvSpPr>
          <p:cNvPr id="146438" name="Rectangle 3">
            <a:extLst>
              <a:ext uri="{FF2B5EF4-FFF2-40B4-BE49-F238E27FC236}">
                <a16:creationId xmlns:a16="http://schemas.microsoft.com/office/drawing/2014/main" id="{BCD2BCE2-AE53-FF11-3F2D-B8630904085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AU"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2">
            <a:extLst>
              <a:ext uri="{FF2B5EF4-FFF2-40B4-BE49-F238E27FC236}">
                <a16:creationId xmlns:a16="http://schemas.microsoft.com/office/drawing/2014/main" id="{F390F18C-B393-6E31-93C0-7FA4FB5BBCB2}"/>
              </a:ext>
            </a:extLst>
          </p:cNvPr>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sz="1300"/>
              <a:t>The University of Adelaide, School of Computer Science</a:t>
            </a:r>
          </a:p>
        </p:txBody>
      </p:sp>
      <p:sp>
        <p:nvSpPr>
          <p:cNvPr id="19458" name="Rectangle 3">
            <a:extLst>
              <a:ext uri="{FF2B5EF4-FFF2-40B4-BE49-F238E27FC236}">
                <a16:creationId xmlns:a16="http://schemas.microsoft.com/office/drawing/2014/main" id="{EA1FF02E-52FC-B5E6-F25D-99F433BB17E5}"/>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70A456DB-C088-4F45-A2BE-70B6075EFE42}" type="datetime3">
              <a:rPr lang="en-US" altLang="en-US" sz="1300" smtClean="0"/>
              <a:pPr>
                <a:spcBef>
                  <a:spcPct val="0"/>
                </a:spcBef>
              </a:pPr>
              <a:t>28 March 2023</a:t>
            </a:fld>
            <a:endParaRPr lang="en-US" altLang="en-US" sz="1300"/>
          </a:p>
        </p:txBody>
      </p:sp>
      <p:sp>
        <p:nvSpPr>
          <p:cNvPr id="19459" name="Rectangle 6">
            <a:extLst>
              <a:ext uri="{FF2B5EF4-FFF2-40B4-BE49-F238E27FC236}">
                <a16:creationId xmlns:a16="http://schemas.microsoft.com/office/drawing/2014/main" id="{A08711CC-FE82-DE17-C051-F1C07BFE7EAE}"/>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sz="1300"/>
              <a:t>Chapter 2 — Instructions: Language of the Computer</a:t>
            </a:r>
          </a:p>
        </p:txBody>
      </p:sp>
      <p:sp>
        <p:nvSpPr>
          <p:cNvPr id="19460" name="Rectangle 7">
            <a:extLst>
              <a:ext uri="{FF2B5EF4-FFF2-40B4-BE49-F238E27FC236}">
                <a16:creationId xmlns:a16="http://schemas.microsoft.com/office/drawing/2014/main" id="{7437987A-7448-2948-BA91-9F2565F4068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DB925D0-DC48-468F-AE02-8AE796D301A7}" type="slidenum">
              <a:rPr lang="en-US" altLang="en-US" sz="1300"/>
              <a:pPr>
                <a:spcBef>
                  <a:spcPct val="0"/>
                </a:spcBef>
              </a:pPr>
              <a:t>7</a:t>
            </a:fld>
            <a:endParaRPr lang="en-US" altLang="en-US" sz="1300"/>
          </a:p>
        </p:txBody>
      </p:sp>
      <p:sp>
        <p:nvSpPr>
          <p:cNvPr id="19461" name="Rectangle 2">
            <a:extLst>
              <a:ext uri="{FF2B5EF4-FFF2-40B4-BE49-F238E27FC236}">
                <a16:creationId xmlns:a16="http://schemas.microsoft.com/office/drawing/2014/main" id="{0FB2D7A0-332B-4DB5-E990-3F71ACA28F76}"/>
              </a:ext>
            </a:extLst>
          </p:cNvPr>
          <p:cNvSpPr>
            <a:spLocks noGrp="1" noRot="1" noChangeAspect="1" noChangeArrowheads="1" noTextEdit="1"/>
          </p:cNvSpPr>
          <p:nvPr>
            <p:ph type="sldImg"/>
          </p:nvPr>
        </p:nvSpPr>
        <p:spPr>
          <a:ln/>
        </p:spPr>
      </p:sp>
      <p:sp>
        <p:nvSpPr>
          <p:cNvPr id="19462" name="Rectangle 3">
            <a:extLst>
              <a:ext uri="{FF2B5EF4-FFF2-40B4-BE49-F238E27FC236}">
                <a16:creationId xmlns:a16="http://schemas.microsoft.com/office/drawing/2014/main" id="{1F0DA076-F46C-2322-4AE8-799F95FAF71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AU" altLang="en-US"/>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1" name="Rectangle 2">
            <a:extLst>
              <a:ext uri="{FF2B5EF4-FFF2-40B4-BE49-F238E27FC236}">
                <a16:creationId xmlns:a16="http://schemas.microsoft.com/office/drawing/2014/main" id="{7FB3117F-F20B-017C-BCA9-E764DB45A516}"/>
              </a:ext>
            </a:extLst>
          </p:cNvPr>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sz="1300"/>
              <a:t>The University of Adelaide, School of Computer Science</a:t>
            </a:r>
          </a:p>
        </p:txBody>
      </p:sp>
      <p:sp>
        <p:nvSpPr>
          <p:cNvPr id="148482" name="Rectangle 3">
            <a:extLst>
              <a:ext uri="{FF2B5EF4-FFF2-40B4-BE49-F238E27FC236}">
                <a16:creationId xmlns:a16="http://schemas.microsoft.com/office/drawing/2014/main" id="{C2E6B724-BEA3-88AE-C92F-828918251459}"/>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5BF46341-9D55-4290-8E42-2B619E8B48C6}" type="datetime3">
              <a:rPr lang="en-US" altLang="en-US" sz="1300" smtClean="0"/>
              <a:pPr>
                <a:spcBef>
                  <a:spcPct val="0"/>
                </a:spcBef>
              </a:pPr>
              <a:t>28 March 2023</a:t>
            </a:fld>
            <a:endParaRPr lang="en-US" altLang="en-US" sz="1300"/>
          </a:p>
        </p:txBody>
      </p:sp>
      <p:sp>
        <p:nvSpPr>
          <p:cNvPr id="148483" name="Rectangle 6">
            <a:extLst>
              <a:ext uri="{FF2B5EF4-FFF2-40B4-BE49-F238E27FC236}">
                <a16:creationId xmlns:a16="http://schemas.microsoft.com/office/drawing/2014/main" id="{C0149C47-C3DA-8AE3-899C-139F52E884DA}"/>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sz="1300"/>
              <a:t>Chapter 2 — Instructions: Language of the Computer</a:t>
            </a:r>
          </a:p>
        </p:txBody>
      </p:sp>
      <p:sp>
        <p:nvSpPr>
          <p:cNvPr id="148484" name="Rectangle 7">
            <a:extLst>
              <a:ext uri="{FF2B5EF4-FFF2-40B4-BE49-F238E27FC236}">
                <a16:creationId xmlns:a16="http://schemas.microsoft.com/office/drawing/2014/main" id="{83EB0306-B7FC-B513-1F9A-64E3A29B388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5F94523F-5786-42B4-B30D-DC85DE0F2818}" type="slidenum">
              <a:rPr lang="en-US" altLang="en-US" sz="1300"/>
              <a:pPr>
                <a:spcBef>
                  <a:spcPct val="0"/>
                </a:spcBef>
              </a:pPr>
              <a:t>70</a:t>
            </a:fld>
            <a:endParaRPr lang="en-US" altLang="en-US" sz="1300"/>
          </a:p>
        </p:txBody>
      </p:sp>
      <p:sp>
        <p:nvSpPr>
          <p:cNvPr id="148485" name="Rectangle 2">
            <a:extLst>
              <a:ext uri="{FF2B5EF4-FFF2-40B4-BE49-F238E27FC236}">
                <a16:creationId xmlns:a16="http://schemas.microsoft.com/office/drawing/2014/main" id="{6EA719AE-0754-2101-4E8E-E3D5BA341BA7}"/>
              </a:ext>
            </a:extLst>
          </p:cNvPr>
          <p:cNvSpPr>
            <a:spLocks noGrp="1" noRot="1" noChangeAspect="1" noChangeArrowheads="1" noTextEdit="1"/>
          </p:cNvSpPr>
          <p:nvPr>
            <p:ph type="sldImg"/>
          </p:nvPr>
        </p:nvSpPr>
        <p:spPr>
          <a:ln/>
        </p:spPr>
      </p:sp>
      <p:sp>
        <p:nvSpPr>
          <p:cNvPr id="148486" name="Rectangle 3">
            <a:extLst>
              <a:ext uri="{FF2B5EF4-FFF2-40B4-BE49-F238E27FC236}">
                <a16:creationId xmlns:a16="http://schemas.microsoft.com/office/drawing/2014/main" id="{CDC74197-0031-3451-117D-899B2BA1BBB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AU" altLang="en-US"/>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29" name="Rectangle 2">
            <a:extLst>
              <a:ext uri="{FF2B5EF4-FFF2-40B4-BE49-F238E27FC236}">
                <a16:creationId xmlns:a16="http://schemas.microsoft.com/office/drawing/2014/main" id="{F922E93D-5C33-663D-6831-A39EDACCAA5C}"/>
              </a:ext>
            </a:extLst>
          </p:cNvPr>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sz="1300"/>
              <a:t>The University of Adelaide, School of Computer Science</a:t>
            </a:r>
          </a:p>
        </p:txBody>
      </p:sp>
      <p:sp>
        <p:nvSpPr>
          <p:cNvPr id="150530" name="Rectangle 3">
            <a:extLst>
              <a:ext uri="{FF2B5EF4-FFF2-40B4-BE49-F238E27FC236}">
                <a16:creationId xmlns:a16="http://schemas.microsoft.com/office/drawing/2014/main" id="{74CEBB62-BD9F-1404-1FEB-DF8CCC19C976}"/>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391B0720-4870-40EB-9B7A-E961E0D4EDA0}" type="datetime3">
              <a:rPr lang="en-US" altLang="en-US" sz="1300" smtClean="0"/>
              <a:pPr>
                <a:spcBef>
                  <a:spcPct val="0"/>
                </a:spcBef>
              </a:pPr>
              <a:t>28 March 2023</a:t>
            </a:fld>
            <a:endParaRPr lang="en-US" altLang="en-US" sz="1300"/>
          </a:p>
        </p:txBody>
      </p:sp>
      <p:sp>
        <p:nvSpPr>
          <p:cNvPr id="150531" name="Rectangle 6">
            <a:extLst>
              <a:ext uri="{FF2B5EF4-FFF2-40B4-BE49-F238E27FC236}">
                <a16:creationId xmlns:a16="http://schemas.microsoft.com/office/drawing/2014/main" id="{8E362816-3B72-B135-A33A-AC6A4707C9C5}"/>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sz="1300"/>
              <a:t>Chapter 2 — Instructions: Language of the Computer</a:t>
            </a:r>
          </a:p>
        </p:txBody>
      </p:sp>
      <p:sp>
        <p:nvSpPr>
          <p:cNvPr id="150532" name="Rectangle 7">
            <a:extLst>
              <a:ext uri="{FF2B5EF4-FFF2-40B4-BE49-F238E27FC236}">
                <a16:creationId xmlns:a16="http://schemas.microsoft.com/office/drawing/2014/main" id="{86CD4E4C-0D74-97F1-4DFC-0962E47F7F3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875B181F-49EB-4BBC-8A55-5570A81233F2}" type="slidenum">
              <a:rPr lang="en-US" altLang="en-US" sz="1300"/>
              <a:pPr>
                <a:spcBef>
                  <a:spcPct val="0"/>
                </a:spcBef>
              </a:pPr>
              <a:t>71</a:t>
            </a:fld>
            <a:endParaRPr lang="en-US" altLang="en-US" sz="1300"/>
          </a:p>
        </p:txBody>
      </p:sp>
      <p:sp>
        <p:nvSpPr>
          <p:cNvPr id="150533" name="Rectangle 2">
            <a:extLst>
              <a:ext uri="{FF2B5EF4-FFF2-40B4-BE49-F238E27FC236}">
                <a16:creationId xmlns:a16="http://schemas.microsoft.com/office/drawing/2014/main" id="{27D3C6D5-6327-7D9C-EF20-C745DFB321D1}"/>
              </a:ext>
            </a:extLst>
          </p:cNvPr>
          <p:cNvSpPr>
            <a:spLocks noGrp="1" noRot="1" noChangeAspect="1" noChangeArrowheads="1" noTextEdit="1"/>
          </p:cNvSpPr>
          <p:nvPr>
            <p:ph type="sldImg"/>
          </p:nvPr>
        </p:nvSpPr>
        <p:spPr>
          <a:ln/>
        </p:spPr>
      </p:sp>
      <p:sp>
        <p:nvSpPr>
          <p:cNvPr id="150534" name="Rectangle 3">
            <a:extLst>
              <a:ext uri="{FF2B5EF4-FFF2-40B4-BE49-F238E27FC236}">
                <a16:creationId xmlns:a16="http://schemas.microsoft.com/office/drawing/2014/main" id="{2BE305D1-0688-9946-2EDD-4801CAD05BE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AU" altLang="en-US"/>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7" name="Rectangle 2">
            <a:extLst>
              <a:ext uri="{FF2B5EF4-FFF2-40B4-BE49-F238E27FC236}">
                <a16:creationId xmlns:a16="http://schemas.microsoft.com/office/drawing/2014/main" id="{95E08D35-D110-65A4-51EA-4FE20B8499A1}"/>
              </a:ext>
            </a:extLst>
          </p:cNvPr>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sz="1300"/>
              <a:t>The University of Adelaide, School of Computer Science</a:t>
            </a:r>
          </a:p>
        </p:txBody>
      </p:sp>
      <p:sp>
        <p:nvSpPr>
          <p:cNvPr id="152578" name="Rectangle 3">
            <a:extLst>
              <a:ext uri="{FF2B5EF4-FFF2-40B4-BE49-F238E27FC236}">
                <a16:creationId xmlns:a16="http://schemas.microsoft.com/office/drawing/2014/main" id="{46094B52-3D09-1DFC-3543-8D3AB9D96254}"/>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BFE666A9-EF21-4759-A3CE-B4AD85D26FDE}" type="datetime3">
              <a:rPr lang="en-US" altLang="en-US" sz="1300" smtClean="0"/>
              <a:pPr>
                <a:spcBef>
                  <a:spcPct val="0"/>
                </a:spcBef>
              </a:pPr>
              <a:t>28 March 2023</a:t>
            </a:fld>
            <a:endParaRPr lang="en-US" altLang="en-US" sz="1300"/>
          </a:p>
        </p:txBody>
      </p:sp>
      <p:sp>
        <p:nvSpPr>
          <p:cNvPr id="152579" name="Rectangle 6">
            <a:extLst>
              <a:ext uri="{FF2B5EF4-FFF2-40B4-BE49-F238E27FC236}">
                <a16:creationId xmlns:a16="http://schemas.microsoft.com/office/drawing/2014/main" id="{0F38501F-FE63-61AD-FD93-9E24E4056A89}"/>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sz="1300"/>
              <a:t>Chapter 2 — Instructions: Language of the Computer</a:t>
            </a:r>
          </a:p>
        </p:txBody>
      </p:sp>
      <p:sp>
        <p:nvSpPr>
          <p:cNvPr id="152580" name="Rectangle 7">
            <a:extLst>
              <a:ext uri="{FF2B5EF4-FFF2-40B4-BE49-F238E27FC236}">
                <a16:creationId xmlns:a16="http://schemas.microsoft.com/office/drawing/2014/main" id="{A616B2EA-C4A3-BD5B-7FC9-BA0B467DBB8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6E9466C5-9803-4AB0-A0C7-AE2FD7F2C819}" type="slidenum">
              <a:rPr lang="en-US" altLang="en-US" sz="1300"/>
              <a:pPr>
                <a:spcBef>
                  <a:spcPct val="0"/>
                </a:spcBef>
              </a:pPr>
              <a:t>72</a:t>
            </a:fld>
            <a:endParaRPr lang="en-US" altLang="en-US" sz="1300"/>
          </a:p>
        </p:txBody>
      </p:sp>
      <p:sp>
        <p:nvSpPr>
          <p:cNvPr id="152581" name="Rectangle 2">
            <a:extLst>
              <a:ext uri="{FF2B5EF4-FFF2-40B4-BE49-F238E27FC236}">
                <a16:creationId xmlns:a16="http://schemas.microsoft.com/office/drawing/2014/main" id="{A0C7D9FD-4E22-81F6-2B59-89A1DE538C9A}"/>
              </a:ext>
            </a:extLst>
          </p:cNvPr>
          <p:cNvSpPr>
            <a:spLocks noGrp="1" noRot="1" noChangeAspect="1" noChangeArrowheads="1" noTextEdit="1"/>
          </p:cNvSpPr>
          <p:nvPr>
            <p:ph type="sldImg"/>
          </p:nvPr>
        </p:nvSpPr>
        <p:spPr>
          <a:ln/>
        </p:spPr>
      </p:sp>
      <p:sp>
        <p:nvSpPr>
          <p:cNvPr id="152582" name="Rectangle 3">
            <a:extLst>
              <a:ext uri="{FF2B5EF4-FFF2-40B4-BE49-F238E27FC236}">
                <a16:creationId xmlns:a16="http://schemas.microsoft.com/office/drawing/2014/main" id="{224E2766-9E6E-586A-F53E-07C1C4DF4B6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AU" altLang="en-US"/>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5" name="Rectangle 2">
            <a:extLst>
              <a:ext uri="{FF2B5EF4-FFF2-40B4-BE49-F238E27FC236}">
                <a16:creationId xmlns:a16="http://schemas.microsoft.com/office/drawing/2014/main" id="{89CE1C3E-8930-88F0-1751-BA97DDD0442A}"/>
              </a:ext>
            </a:extLst>
          </p:cNvPr>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sz="1300"/>
              <a:t>The University of Adelaide, School of Computer Science</a:t>
            </a:r>
          </a:p>
        </p:txBody>
      </p:sp>
      <p:sp>
        <p:nvSpPr>
          <p:cNvPr id="154626" name="Rectangle 3">
            <a:extLst>
              <a:ext uri="{FF2B5EF4-FFF2-40B4-BE49-F238E27FC236}">
                <a16:creationId xmlns:a16="http://schemas.microsoft.com/office/drawing/2014/main" id="{852B6519-FAD1-D685-8DDC-D39AF11BCF70}"/>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A6985E0D-5D2D-4D18-84A1-0F41FE4450A5}" type="datetime3">
              <a:rPr lang="en-US" altLang="en-US" sz="1300" smtClean="0"/>
              <a:pPr>
                <a:spcBef>
                  <a:spcPct val="0"/>
                </a:spcBef>
              </a:pPr>
              <a:t>28 March 2023</a:t>
            </a:fld>
            <a:endParaRPr lang="en-US" altLang="en-US" sz="1300"/>
          </a:p>
        </p:txBody>
      </p:sp>
      <p:sp>
        <p:nvSpPr>
          <p:cNvPr id="154627" name="Rectangle 6">
            <a:extLst>
              <a:ext uri="{FF2B5EF4-FFF2-40B4-BE49-F238E27FC236}">
                <a16:creationId xmlns:a16="http://schemas.microsoft.com/office/drawing/2014/main" id="{6EC02123-A091-5951-17E0-78608BD38914}"/>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sz="1300"/>
              <a:t>Chapter 2 — Instructions: Language of the Computer</a:t>
            </a:r>
          </a:p>
        </p:txBody>
      </p:sp>
      <p:sp>
        <p:nvSpPr>
          <p:cNvPr id="154628" name="Rectangle 7">
            <a:extLst>
              <a:ext uri="{FF2B5EF4-FFF2-40B4-BE49-F238E27FC236}">
                <a16:creationId xmlns:a16="http://schemas.microsoft.com/office/drawing/2014/main" id="{5A08D7F6-87AA-E9BC-B081-AF5149FDA72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74AAB647-D41A-426D-AD59-7BEDBEAC53B6}" type="slidenum">
              <a:rPr lang="en-US" altLang="en-US" sz="1300"/>
              <a:pPr>
                <a:spcBef>
                  <a:spcPct val="0"/>
                </a:spcBef>
              </a:pPr>
              <a:t>73</a:t>
            </a:fld>
            <a:endParaRPr lang="en-US" altLang="en-US" sz="1300"/>
          </a:p>
        </p:txBody>
      </p:sp>
      <p:sp>
        <p:nvSpPr>
          <p:cNvPr id="154629" name="Rectangle 2">
            <a:extLst>
              <a:ext uri="{FF2B5EF4-FFF2-40B4-BE49-F238E27FC236}">
                <a16:creationId xmlns:a16="http://schemas.microsoft.com/office/drawing/2014/main" id="{874F957C-6C0C-25CC-BC64-C6F20C508BC8}"/>
              </a:ext>
            </a:extLst>
          </p:cNvPr>
          <p:cNvSpPr>
            <a:spLocks noGrp="1" noRot="1" noChangeAspect="1" noChangeArrowheads="1" noTextEdit="1"/>
          </p:cNvSpPr>
          <p:nvPr>
            <p:ph type="sldImg"/>
          </p:nvPr>
        </p:nvSpPr>
        <p:spPr>
          <a:ln/>
        </p:spPr>
      </p:sp>
      <p:sp>
        <p:nvSpPr>
          <p:cNvPr id="154630" name="Rectangle 3">
            <a:extLst>
              <a:ext uri="{FF2B5EF4-FFF2-40B4-BE49-F238E27FC236}">
                <a16:creationId xmlns:a16="http://schemas.microsoft.com/office/drawing/2014/main" id="{F0027D31-D05A-6D61-E76C-C4EA0ACA4F5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AU" altLang="en-US"/>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3" name="Rectangle 2">
            <a:extLst>
              <a:ext uri="{FF2B5EF4-FFF2-40B4-BE49-F238E27FC236}">
                <a16:creationId xmlns:a16="http://schemas.microsoft.com/office/drawing/2014/main" id="{198602E9-5142-C0E6-C689-DD45426D1AA3}"/>
              </a:ext>
            </a:extLst>
          </p:cNvPr>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sz="1300"/>
              <a:t>The University of Adelaide, School of Computer Science</a:t>
            </a:r>
          </a:p>
        </p:txBody>
      </p:sp>
      <p:sp>
        <p:nvSpPr>
          <p:cNvPr id="156674" name="Rectangle 3">
            <a:extLst>
              <a:ext uri="{FF2B5EF4-FFF2-40B4-BE49-F238E27FC236}">
                <a16:creationId xmlns:a16="http://schemas.microsoft.com/office/drawing/2014/main" id="{8AC36170-6D9C-02B7-8BA4-AE19F85DB4CA}"/>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DD716C3E-F7A5-4283-A429-5A734C05A32C}" type="datetime3">
              <a:rPr lang="en-US" altLang="en-US" sz="1300" smtClean="0"/>
              <a:pPr>
                <a:spcBef>
                  <a:spcPct val="0"/>
                </a:spcBef>
              </a:pPr>
              <a:t>28 March 2023</a:t>
            </a:fld>
            <a:endParaRPr lang="en-US" altLang="en-US" sz="1300"/>
          </a:p>
        </p:txBody>
      </p:sp>
      <p:sp>
        <p:nvSpPr>
          <p:cNvPr id="156675" name="Rectangle 6">
            <a:extLst>
              <a:ext uri="{FF2B5EF4-FFF2-40B4-BE49-F238E27FC236}">
                <a16:creationId xmlns:a16="http://schemas.microsoft.com/office/drawing/2014/main" id="{56E10689-9D75-A725-51E3-E27CBA99181A}"/>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sz="1300"/>
              <a:t>Chapter 2 — Instructions: Language of the Computer</a:t>
            </a:r>
          </a:p>
        </p:txBody>
      </p:sp>
      <p:sp>
        <p:nvSpPr>
          <p:cNvPr id="156676" name="Rectangle 7">
            <a:extLst>
              <a:ext uri="{FF2B5EF4-FFF2-40B4-BE49-F238E27FC236}">
                <a16:creationId xmlns:a16="http://schemas.microsoft.com/office/drawing/2014/main" id="{5FDED374-605C-857B-9A43-1639FFB463F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556FFCB2-6D2C-40FD-A445-7AADE7040527}" type="slidenum">
              <a:rPr lang="en-US" altLang="en-US" sz="1300"/>
              <a:pPr>
                <a:spcBef>
                  <a:spcPct val="0"/>
                </a:spcBef>
              </a:pPr>
              <a:t>74</a:t>
            </a:fld>
            <a:endParaRPr lang="en-US" altLang="en-US" sz="1300"/>
          </a:p>
        </p:txBody>
      </p:sp>
      <p:sp>
        <p:nvSpPr>
          <p:cNvPr id="156677" name="Rectangle 2">
            <a:extLst>
              <a:ext uri="{FF2B5EF4-FFF2-40B4-BE49-F238E27FC236}">
                <a16:creationId xmlns:a16="http://schemas.microsoft.com/office/drawing/2014/main" id="{6DEE3912-8E2A-40F1-29F5-8560C7442746}"/>
              </a:ext>
            </a:extLst>
          </p:cNvPr>
          <p:cNvSpPr>
            <a:spLocks noGrp="1" noRot="1" noChangeAspect="1" noChangeArrowheads="1" noTextEdit="1"/>
          </p:cNvSpPr>
          <p:nvPr>
            <p:ph type="sldImg"/>
          </p:nvPr>
        </p:nvSpPr>
        <p:spPr>
          <a:ln/>
        </p:spPr>
      </p:sp>
      <p:sp>
        <p:nvSpPr>
          <p:cNvPr id="156678" name="Rectangle 3">
            <a:extLst>
              <a:ext uri="{FF2B5EF4-FFF2-40B4-BE49-F238E27FC236}">
                <a16:creationId xmlns:a16="http://schemas.microsoft.com/office/drawing/2014/main" id="{BA734B7D-522E-1B9E-0E55-476AA45FA6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AU" altLang="en-US"/>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1" name="Rectangle 2">
            <a:extLst>
              <a:ext uri="{FF2B5EF4-FFF2-40B4-BE49-F238E27FC236}">
                <a16:creationId xmlns:a16="http://schemas.microsoft.com/office/drawing/2014/main" id="{07CCCACC-D72A-0DB9-9602-7F44B78A51BC}"/>
              </a:ext>
            </a:extLst>
          </p:cNvPr>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sz="1300"/>
              <a:t>The University of Adelaide, School of Computer Science</a:t>
            </a:r>
          </a:p>
        </p:txBody>
      </p:sp>
      <p:sp>
        <p:nvSpPr>
          <p:cNvPr id="158722" name="Rectangle 3">
            <a:extLst>
              <a:ext uri="{FF2B5EF4-FFF2-40B4-BE49-F238E27FC236}">
                <a16:creationId xmlns:a16="http://schemas.microsoft.com/office/drawing/2014/main" id="{A9862FBE-16F9-7A6E-282C-48595B3C9AD1}"/>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D226C8E8-CFB6-446C-A2C1-949DC5289075}" type="datetime3">
              <a:rPr lang="en-US" altLang="en-US" sz="1300" smtClean="0"/>
              <a:pPr>
                <a:spcBef>
                  <a:spcPct val="0"/>
                </a:spcBef>
              </a:pPr>
              <a:t>28 March 2023</a:t>
            </a:fld>
            <a:endParaRPr lang="en-US" altLang="en-US" sz="1300"/>
          </a:p>
        </p:txBody>
      </p:sp>
      <p:sp>
        <p:nvSpPr>
          <p:cNvPr id="158723" name="Rectangle 6">
            <a:extLst>
              <a:ext uri="{FF2B5EF4-FFF2-40B4-BE49-F238E27FC236}">
                <a16:creationId xmlns:a16="http://schemas.microsoft.com/office/drawing/2014/main" id="{720ABF00-273A-DA0A-F8D9-54633C1B2AA1}"/>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sz="1300"/>
              <a:t>Chapter 2 — Instructions: Language of the Computer</a:t>
            </a:r>
          </a:p>
        </p:txBody>
      </p:sp>
      <p:sp>
        <p:nvSpPr>
          <p:cNvPr id="158724" name="Rectangle 7">
            <a:extLst>
              <a:ext uri="{FF2B5EF4-FFF2-40B4-BE49-F238E27FC236}">
                <a16:creationId xmlns:a16="http://schemas.microsoft.com/office/drawing/2014/main" id="{B40449C3-18CF-5274-8DD4-EFDDC36A732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1C174D5F-B839-412A-ADC0-B00C5320F2DA}" type="slidenum">
              <a:rPr lang="en-US" altLang="en-US" sz="1300"/>
              <a:pPr>
                <a:spcBef>
                  <a:spcPct val="0"/>
                </a:spcBef>
              </a:pPr>
              <a:t>75</a:t>
            </a:fld>
            <a:endParaRPr lang="en-US" altLang="en-US" sz="1300"/>
          </a:p>
        </p:txBody>
      </p:sp>
      <p:sp>
        <p:nvSpPr>
          <p:cNvPr id="158725" name="Rectangle 2">
            <a:extLst>
              <a:ext uri="{FF2B5EF4-FFF2-40B4-BE49-F238E27FC236}">
                <a16:creationId xmlns:a16="http://schemas.microsoft.com/office/drawing/2014/main" id="{E17371A5-700F-BB1C-F2ED-8E3B1346AF2E}"/>
              </a:ext>
            </a:extLst>
          </p:cNvPr>
          <p:cNvSpPr>
            <a:spLocks noGrp="1" noRot="1" noChangeAspect="1" noChangeArrowheads="1" noTextEdit="1"/>
          </p:cNvSpPr>
          <p:nvPr>
            <p:ph type="sldImg"/>
          </p:nvPr>
        </p:nvSpPr>
        <p:spPr>
          <a:ln/>
        </p:spPr>
      </p:sp>
      <p:sp>
        <p:nvSpPr>
          <p:cNvPr id="158726" name="Rectangle 3">
            <a:extLst>
              <a:ext uri="{FF2B5EF4-FFF2-40B4-BE49-F238E27FC236}">
                <a16:creationId xmlns:a16="http://schemas.microsoft.com/office/drawing/2014/main" id="{14E85703-E996-E3D5-436D-72CBECA53D4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AU" altLang="en-US"/>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69" name="Rectangle 2">
            <a:extLst>
              <a:ext uri="{FF2B5EF4-FFF2-40B4-BE49-F238E27FC236}">
                <a16:creationId xmlns:a16="http://schemas.microsoft.com/office/drawing/2014/main" id="{4AE6F7D5-1F6E-8B0F-B454-759321A52579}"/>
              </a:ext>
            </a:extLst>
          </p:cNvPr>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sz="1300"/>
              <a:t>The University of Adelaide, School of Computer Science</a:t>
            </a:r>
          </a:p>
        </p:txBody>
      </p:sp>
      <p:sp>
        <p:nvSpPr>
          <p:cNvPr id="160770" name="Rectangle 3">
            <a:extLst>
              <a:ext uri="{FF2B5EF4-FFF2-40B4-BE49-F238E27FC236}">
                <a16:creationId xmlns:a16="http://schemas.microsoft.com/office/drawing/2014/main" id="{1D4CDCD2-85D4-3597-A811-9D220A2D7620}"/>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AB2D6F29-B379-44F8-B856-6499498885B0}" type="datetime3">
              <a:rPr lang="en-US" altLang="en-US" sz="1300" smtClean="0"/>
              <a:pPr>
                <a:spcBef>
                  <a:spcPct val="0"/>
                </a:spcBef>
              </a:pPr>
              <a:t>28 March 2023</a:t>
            </a:fld>
            <a:endParaRPr lang="en-US" altLang="en-US" sz="1300"/>
          </a:p>
        </p:txBody>
      </p:sp>
      <p:sp>
        <p:nvSpPr>
          <p:cNvPr id="160771" name="Rectangle 6">
            <a:extLst>
              <a:ext uri="{FF2B5EF4-FFF2-40B4-BE49-F238E27FC236}">
                <a16:creationId xmlns:a16="http://schemas.microsoft.com/office/drawing/2014/main" id="{020C3267-CDA1-348C-9DAA-F78732CA4C24}"/>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sz="1300"/>
              <a:t>Chapter 2 — Instructions: Language of the Computer</a:t>
            </a:r>
          </a:p>
        </p:txBody>
      </p:sp>
      <p:sp>
        <p:nvSpPr>
          <p:cNvPr id="160772" name="Rectangle 7">
            <a:extLst>
              <a:ext uri="{FF2B5EF4-FFF2-40B4-BE49-F238E27FC236}">
                <a16:creationId xmlns:a16="http://schemas.microsoft.com/office/drawing/2014/main" id="{27DD7ABA-45AA-4A99-01F3-E6C518AC576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68D3079B-E7CD-4AB3-B5D4-0627479EE579}" type="slidenum">
              <a:rPr lang="en-US" altLang="en-US" sz="1300"/>
              <a:pPr>
                <a:spcBef>
                  <a:spcPct val="0"/>
                </a:spcBef>
              </a:pPr>
              <a:t>76</a:t>
            </a:fld>
            <a:endParaRPr lang="en-US" altLang="en-US" sz="1300"/>
          </a:p>
        </p:txBody>
      </p:sp>
      <p:sp>
        <p:nvSpPr>
          <p:cNvPr id="160773" name="Rectangle 2">
            <a:extLst>
              <a:ext uri="{FF2B5EF4-FFF2-40B4-BE49-F238E27FC236}">
                <a16:creationId xmlns:a16="http://schemas.microsoft.com/office/drawing/2014/main" id="{A730A03F-C283-C238-455F-404DE92D8B84}"/>
              </a:ext>
            </a:extLst>
          </p:cNvPr>
          <p:cNvSpPr>
            <a:spLocks noGrp="1" noRot="1" noChangeAspect="1" noChangeArrowheads="1" noTextEdit="1"/>
          </p:cNvSpPr>
          <p:nvPr>
            <p:ph type="sldImg"/>
          </p:nvPr>
        </p:nvSpPr>
        <p:spPr>
          <a:ln/>
        </p:spPr>
      </p:sp>
      <p:sp>
        <p:nvSpPr>
          <p:cNvPr id="160774" name="Rectangle 3">
            <a:extLst>
              <a:ext uri="{FF2B5EF4-FFF2-40B4-BE49-F238E27FC236}">
                <a16:creationId xmlns:a16="http://schemas.microsoft.com/office/drawing/2014/main" id="{2D7C9826-7D02-521E-200E-ACD31B40CD0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AU" altLang="en-US"/>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7" name="Rectangle 2">
            <a:extLst>
              <a:ext uri="{FF2B5EF4-FFF2-40B4-BE49-F238E27FC236}">
                <a16:creationId xmlns:a16="http://schemas.microsoft.com/office/drawing/2014/main" id="{0362B53B-BB20-D329-11D0-D7FC74268D7E}"/>
              </a:ext>
            </a:extLst>
          </p:cNvPr>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sz="1300"/>
              <a:t>The University of Adelaide, School of Computer Science</a:t>
            </a:r>
          </a:p>
        </p:txBody>
      </p:sp>
      <p:sp>
        <p:nvSpPr>
          <p:cNvPr id="162818" name="Rectangle 3">
            <a:extLst>
              <a:ext uri="{FF2B5EF4-FFF2-40B4-BE49-F238E27FC236}">
                <a16:creationId xmlns:a16="http://schemas.microsoft.com/office/drawing/2014/main" id="{0EAACD8B-2A18-961F-2CCA-CAEB9141E58E}"/>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914F9E73-3A57-43D9-832B-EBD29F0D1061}" type="datetime3">
              <a:rPr lang="en-US" altLang="en-US" sz="1300" smtClean="0"/>
              <a:pPr>
                <a:spcBef>
                  <a:spcPct val="0"/>
                </a:spcBef>
              </a:pPr>
              <a:t>28 March 2023</a:t>
            </a:fld>
            <a:endParaRPr lang="en-US" altLang="en-US" sz="1300"/>
          </a:p>
        </p:txBody>
      </p:sp>
      <p:sp>
        <p:nvSpPr>
          <p:cNvPr id="162819" name="Rectangle 6">
            <a:extLst>
              <a:ext uri="{FF2B5EF4-FFF2-40B4-BE49-F238E27FC236}">
                <a16:creationId xmlns:a16="http://schemas.microsoft.com/office/drawing/2014/main" id="{2D33A270-A782-D01E-E818-6B629164B524}"/>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sz="1300"/>
              <a:t>Chapter 2 — Instructions: Language of the Computer</a:t>
            </a:r>
          </a:p>
        </p:txBody>
      </p:sp>
      <p:sp>
        <p:nvSpPr>
          <p:cNvPr id="162820" name="Rectangle 7">
            <a:extLst>
              <a:ext uri="{FF2B5EF4-FFF2-40B4-BE49-F238E27FC236}">
                <a16:creationId xmlns:a16="http://schemas.microsoft.com/office/drawing/2014/main" id="{35262F03-8559-0CCB-EFE5-5589DBFC6DD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9DFF6702-D51C-44E1-AD70-52914D8DA062}" type="slidenum">
              <a:rPr lang="en-US" altLang="en-US" sz="1300"/>
              <a:pPr>
                <a:spcBef>
                  <a:spcPct val="0"/>
                </a:spcBef>
              </a:pPr>
              <a:t>77</a:t>
            </a:fld>
            <a:endParaRPr lang="en-US" altLang="en-US" sz="1300"/>
          </a:p>
        </p:txBody>
      </p:sp>
      <p:sp>
        <p:nvSpPr>
          <p:cNvPr id="162821" name="Rectangle 2">
            <a:extLst>
              <a:ext uri="{FF2B5EF4-FFF2-40B4-BE49-F238E27FC236}">
                <a16:creationId xmlns:a16="http://schemas.microsoft.com/office/drawing/2014/main" id="{9E9A258D-36BD-EA41-47DA-595E28DA5A27}"/>
              </a:ext>
            </a:extLst>
          </p:cNvPr>
          <p:cNvSpPr>
            <a:spLocks noGrp="1" noRot="1" noChangeAspect="1" noChangeArrowheads="1" noTextEdit="1"/>
          </p:cNvSpPr>
          <p:nvPr>
            <p:ph type="sldImg"/>
          </p:nvPr>
        </p:nvSpPr>
        <p:spPr>
          <a:ln/>
        </p:spPr>
      </p:sp>
      <p:sp>
        <p:nvSpPr>
          <p:cNvPr id="162822" name="Rectangle 3">
            <a:extLst>
              <a:ext uri="{FF2B5EF4-FFF2-40B4-BE49-F238E27FC236}">
                <a16:creationId xmlns:a16="http://schemas.microsoft.com/office/drawing/2014/main" id="{F3887B13-42A3-5974-DEB6-CBC0B51AE48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AU" altLang="en-US"/>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5" name="Rectangle 2">
            <a:extLst>
              <a:ext uri="{FF2B5EF4-FFF2-40B4-BE49-F238E27FC236}">
                <a16:creationId xmlns:a16="http://schemas.microsoft.com/office/drawing/2014/main" id="{ED724284-EDDD-02B9-3880-A5E148B450B6}"/>
              </a:ext>
            </a:extLst>
          </p:cNvPr>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sz="1300"/>
              <a:t>The University of Adelaide, School of Computer Science</a:t>
            </a:r>
          </a:p>
        </p:txBody>
      </p:sp>
      <p:sp>
        <p:nvSpPr>
          <p:cNvPr id="164866" name="Rectangle 3">
            <a:extLst>
              <a:ext uri="{FF2B5EF4-FFF2-40B4-BE49-F238E27FC236}">
                <a16:creationId xmlns:a16="http://schemas.microsoft.com/office/drawing/2014/main" id="{1C8EA34F-4431-6EDE-23E8-F2333E1A06AB}"/>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746293DF-231D-48CA-899E-5A1787130981}" type="datetime3">
              <a:rPr lang="en-US" altLang="en-US" sz="1300" smtClean="0"/>
              <a:pPr>
                <a:spcBef>
                  <a:spcPct val="0"/>
                </a:spcBef>
              </a:pPr>
              <a:t>28 March 2023</a:t>
            </a:fld>
            <a:endParaRPr lang="en-US" altLang="en-US" sz="1300"/>
          </a:p>
        </p:txBody>
      </p:sp>
      <p:sp>
        <p:nvSpPr>
          <p:cNvPr id="164867" name="Rectangle 6">
            <a:extLst>
              <a:ext uri="{FF2B5EF4-FFF2-40B4-BE49-F238E27FC236}">
                <a16:creationId xmlns:a16="http://schemas.microsoft.com/office/drawing/2014/main" id="{3D25A5FE-8446-8187-CD33-C886E4694FBA}"/>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sz="1300"/>
              <a:t>Chapter 2 — Instructions: Language of the Computer</a:t>
            </a:r>
          </a:p>
        </p:txBody>
      </p:sp>
      <p:sp>
        <p:nvSpPr>
          <p:cNvPr id="164868" name="Rectangle 7">
            <a:extLst>
              <a:ext uri="{FF2B5EF4-FFF2-40B4-BE49-F238E27FC236}">
                <a16:creationId xmlns:a16="http://schemas.microsoft.com/office/drawing/2014/main" id="{EC8A4E46-585D-B16A-400A-70F32C51C9D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E6DDAFFD-C88C-4CDB-B20F-F09DB272A751}" type="slidenum">
              <a:rPr lang="en-US" altLang="en-US" sz="1300"/>
              <a:pPr>
                <a:spcBef>
                  <a:spcPct val="0"/>
                </a:spcBef>
              </a:pPr>
              <a:t>78</a:t>
            </a:fld>
            <a:endParaRPr lang="en-US" altLang="en-US" sz="1300"/>
          </a:p>
        </p:txBody>
      </p:sp>
      <p:sp>
        <p:nvSpPr>
          <p:cNvPr id="164869" name="Rectangle 2">
            <a:extLst>
              <a:ext uri="{FF2B5EF4-FFF2-40B4-BE49-F238E27FC236}">
                <a16:creationId xmlns:a16="http://schemas.microsoft.com/office/drawing/2014/main" id="{E9A4686C-8356-E35A-3275-B7F61BBAFF08}"/>
              </a:ext>
            </a:extLst>
          </p:cNvPr>
          <p:cNvSpPr>
            <a:spLocks noGrp="1" noRot="1" noChangeAspect="1" noChangeArrowheads="1" noTextEdit="1"/>
          </p:cNvSpPr>
          <p:nvPr>
            <p:ph type="sldImg"/>
          </p:nvPr>
        </p:nvSpPr>
        <p:spPr>
          <a:ln/>
        </p:spPr>
      </p:sp>
      <p:sp>
        <p:nvSpPr>
          <p:cNvPr id="164870" name="Rectangle 3">
            <a:extLst>
              <a:ext uri="{FF2B5EF4-FFF2-40B4-BE49-F238E27FC236}">
                <a16:creationId xmlns:a16="http://schemas.microsoft.com/office/drawing/2014/main" id="{0A80CADD-C9C2-A547-9C5E-0BCF8EDB588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AU" altLang="en-US"/>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3" name="Rectangle 2">
            <a:extLst>
              <a:ext uri="{FF2B5EF4-FFF2-40B4-BE49-F238E27FC236}">
                <a16:creationId xmlns:a16="http://schemas.microsoft.com/office/drawing/2014/main" id="{2BBD30F2-35CB-659F-2A8A-06DC73F9302D}"/>
              </a:ext>
            </a:extLst>
          </p:cNvPr>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sz="1300"/>
              <a:t>The University of Adelaide, School of Computer Science</a:t>
            </a:r>
          </a:p>
        </p:txBody>
      </p:sp>
      <p:sp>
        <p:nvSpPr>
          <p:cNvPr id="166914" name="Rectangle 3">
            <a:extLst>
              <a:ext uri="{FF2B5EF4-FFF2-40B4-BE49-F238E27FC236}">
                <a16:creationId xmlns:a16="http://schemas.microsoft.com/office/drawing/2014/main" id="{5B960BD4-F46D-ACB2-EC0F-FAA7D5432878}"/>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73ABE428-86FA-49E9-A476-7F7673B03038}" type="datetime3">
              <a:rPr lang="en-US" altLang="en-US" sz="1300" smtClean="0"/>
              <a:pPr>
                <a:spcBef>
                  <a:spcPct val="0"/>
                </a:spcBef>
              </a:pPr>
              <a:t>28 March 2023</a:t>
            </a:fld>
            <a:endParaRPr lang="en-US" altLang="en-US" sz="1300"/>
          </a:p>
        </p:txBody>
      </p:sp>
      <p:sp>
        <p:nvSpPr>
          <p:cNvPr id="166915" name="Rectangle 6">
            <a:extLst>
              <a:ext uri="{FF2B5EF4-FFF2-40B4-BE49-F238E27FC236}">
                <a16:creationId xmlns:a16="http://schemas.microsoft.com/office/drawing/2014/main" id="{C518FE52-F024-4BAC-3FC2-7117078224EA}"/>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sz="1300"/>
              <a:t>Chapter 2 — Instructions: Language of the Computer</a:t>
            </a:r>
          </a:p>
        </p:txBody>
      </p:sp>
      <p:sp>
        <p:nvSpPr>
          <p:cNvPr id="166916" name="Rectangle 7">
            <a:extLst>
              <a:ext uri="{FF2B5EF4-FFF2-40B4-BE49-F238E27FC236}">
                <a16:creationId xmlns:a16="http://schemas.microsoft.com/office/drawing/2014/main" id="{A9F8D9C5-46CC-25C9-E433-B165F5A6E04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480BAE8D-83AB-4544-B7FB-8167B556EC7D}" type="slidenum">
              <a:rPr lang="en-US" altLang="en-US" sz="1300"/>
              <a:pPr>
                <a:spcBef>
                  <a:spcPct val="0"/>
                </a:spcBef>
              </a:pPr>
              <a:t>79</a:t>
            </a:fld>
            <a:endParaRPr lang="en-US" altLang="en-US" sz="1300"/>
          </a:p>
        </p:txBody>
      </p:sp>
      <p:sp>
        <p:nvSpPr>
          <p:cNvPr id="166917" name="Rectangle 2">
            <a:extLst>
              <a:ext uri="{FF2B5EF4-FFF2-40B4-BE49-F238E27FC236}">
                <a16:creationId xmlns:a16="http://schemas.microsoft.com/office/drawing/2014/main" id="{66D68194-D83A-581D-654C-05BC65DFFE76}"/>
              </a:ext>
            </a:extLst>
          </p:cNvPr>
          <p:cNvSpPr>
            <a:spLocks noGrp="1" noRot="1" noChangeAspect="1" noChangeArrowheads="1" noTextEdit="1"/>
          </p:cNvSpPr>
          <p:nvPr>
            <p:ph type="sldImg"/>
          </p:nvPr>
        </p:nvSpPr>
        <p:spPr>
          <a:ln/>
        </p:spPr>
      </p:sp>
      <p:sp>
        <p:nvSpPr>
          <p:cNvPr id="166918" name="Rectangle 3">
            <a:extLst>
              <a:ext uri="{FF2B5EF4-FFF2-40B4-BE49-F238E27FC236}">
                <a16:creationId xmlns:a16="http://schemas.microsoft.com/office/drawing/2014/main" id="{027D212E-4FD1-6D30-B467-3FDED76B50E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AU"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a:extLst>
              <a:ext uri="{FF2B5EF4-FFF2-40B4-BE49-F238E27FC236}">
                <a16:creationId xmlns:a16="http://schemas.microsoft.com/office/drawing/2014/main" id="{A51FE05E-6192-D5B9-BD0A-ADADA1390208}"/>
              </a:ext>
            </a:extLst>
          </p:cNvPr>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sz="1300"/>
              <a:t>The University of Adelaide, School of Computer Science</a:t>
            </a:r>
          </a:p>
        </p:txBody>
      </p:sp>
      <p:sp>
        <p:nvSpPr>
          <p:cNvPr id="21506" name="Rectangle 3">
            <a:extLst>
              <a:ext uri="{FF2B5EF4-FFF2-40B4-BE49-F238E27FC236}">
                <a16:creationId xmlns:a16="http://schemas.microsoft.com/office/drawing/2014/main" id="{A2FA60D9-400C-C365-28B6-79D78F4D3743}"/>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181EA7DC-9E7C-4482-A0BC-2CF420C1BE68}" type="datetime3">
              <a:rPr lang="en-US" altLang="en-US" sz="1300" smtClean="0"/>
              <a:pPr>
                <a:spcBef>
                  <a:spcPct val="0"/>
                </a:spcBef>
              </a:pPr>
              <a:t>28 March 2023</a:t>
            </a:fld>
            <a:endParaRPr lang="en-US" altLang="en-US" sz="1300"/>
          </a:p>
        </p:txBody>
      </p:sp>
      <p:sp>
        <p:nvSpPr>
          <p:cNvPr id="21507" name="Rectangle 6">
            <a:extLst>
              <a:ext uri="{FF2B5EF4-FFF2-40B4-BE49-F238E27FC236}">
                <a16:creationId xmlns:a16="http://schemas.microsoft.com/office/drawing/2014/main" id="{A91CDF9D-3AD3-1899-8B0F-821DD97E7820}"/>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sz="1300"/>
              <a:t>Chapter 2 — Instructions: Language of the Computer</a:t>
            </a:r>
          </a:p>
        </p:txBody>
      </p:sp>
      <p:sp>
        <p:nvSpPr>
          <p:cNvPr id="21508" name="Rectangle 7">
            <a:extLst>
              <a:ext uri="{FF2B5EF4-FFF2-40B4-BE49-F238E27FC236}">
                <a16:creationId xmlns:a16="http://schemas.microsoft.com/office/drawing/2014/main" id="{87361B1D-C837-3A55-FABE-279D059E7E0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147657EC-BBA0-4D3F-86AA-B1D568A5B3CF}" type="slidenum">
              <a:rPr lang="en-US" altLang="en-US" sz="1300"/>
              <a:pPr>
                <a:spcBef>
                  <a:spcPct val="0"/>
                </a:spcBef>
              </a:pPr>
              <a:t>8</a:t>
            </a:fld>
            <a:endParaRPr lang="en-US" altLang="en-US" sz="1300"/>
          </a:p>
        </p:txBody>
      </p:sp>
      <p:sp>
        <p:nvSpPr>
          <p:cNvPr id="21509" name="Rectangle 2">
            <a:extLst>
              <a:ext uri="{FF2B5EF4-FFF2-40B4-BE49-F238E27FC236}">
                <a16:creationId xmlns:a16="http://schemas.microsoft.com/office/drawing/2014/main" id="{7BD35F17-FF2F-44AE-76A4-606722B87434}"/>
              </a:ext>
            </a:extLst>
          </p:cNvPr>
          <p:cNvSpPr>
            <a:spLocks noGrp="1" noRot="1" noChangeAspect="1" noChangeArrowheads="1" noTextEdit="1"/>
          </p:cNvSpPr>
          <p:nvPr>
            <p:ph type="sldImg"/>
          </p:nvPr>
        </p:nvSpPr>
        <p:spPr>
          <a:ln/>
        </p:spPr>
      </p:sp>
      <p:sp>
        <p:nvSpPr>
          <p:cNvPr id="21510" name="Rectangle 3">
            <a:extLst>
              <a:ext uri="{FF2B5EF4-FFF2-40B4-BE49-F238E27FC236}">
                <a16:creationId xmlns:a16="http://schemas.microsoft.com/office/drawing/2014/main" id="{AA4703AD-1063-36F7-ABC8-3565EF93365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AU" altLang="en-US"/>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1" name="Rectangle 2">
            <a:extLst>
              <a:ext uri="{FF2B5EF4-FFF2-40B4-BE49-F238E27FC236}">
                <a16:creationId xmlns:a16="http://schemas.microsoft.com/office/drawing/2014/main" id="{77BE6CB7-7B6F-E8FE-D128-E3D05A561A1C}"/>
              </a:ext>
            </a:extLst>
          </p:cNvPr>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sz="1300"/>
              <a:t>The University of Adelaide, School of Computer Science</a:t>
            </a:r>
          </a:p>
        </p:txBody>
      </p:sp>
      <p:sp>
        <p:nvSpPr>
          <p:cNvPr id="168962" name="Rectangle 3">
            <a:extLst>
              <a:ext uri="{FF2B5EF4-FFF2-40B4-BE49-F238E27FC236}">
                <a16:creationId xmlns:a16="http://schemas.microsoft.com/office/drawing/2014/main" id="{A43EFDD0-5E41-FE99-F04A-4B651A6BCDBB}"/>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E16035D0-11D7-442D-A84F-50361A5E903E}" type="datetime3">
              <a:rPr lang="en-US" altLang="en-US" sz="1300" smtClean="0"/>
              <a:pPr>
                <a:spcBef>
                  <a:spcPct val="0"/>
                </a:spcBef>
              </a:pPr>
              <a:t>28 March 2023</a:t>
            </a:fld>
            <a:endParaRPr lang="en-US" altLang="en-US" sz="1300"/>
          </a:p>
        </p:txBody>
      </p:sp>
      <p:sp>
        <p:nvSpPr>
          <p:cNvPr id="168963" name="Rectangle 6">
            <a:extLst>
              <a:ext uri="{FF2B5EF4-FFF2-40B4-BE49-F238E27FC236}">
                <a16:creationId xmlns:a16="http://schemas.microsoft.com/office/drawing/2014/main" id="{B6655B86-C212-BE32-3BCF-7352479FBFDA}"/>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sz="1300"/>
              <a:t>Chapter 2 — Instructions: Language of the Computer</a:t>
            </a:r>
          </a:p>
        </p:txBody>
      </p:sp>
      <p:sp>
        <p:nvSpPr>
          <p:cNvPr id="168964" name="Rectangle 7">
            <a:extLst>
              <a:ext uri="{FF2B5EF4-FFF2-40B4-BE49-F238E27FC236}">
                <a16:creationId xmlns:a16="http://schemas.microsoft.com/office/drawing/2014/main" id="{37A7BFF8-6828-7348-C1C0-E055D5606B5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7272E3D7-B30A-4F16-9888-749F383B723A}" type="slidenum">
              <a:rPr lang="en-US" altLang="en-US" sz="1300"/>
              <a:pPr>
                <a:spcBef>
                  <a:spcPct val="0"/>
                </a:spcBef>
              </a:pPr>
              <a:t>80</a:t>
            </a:fld>
            <a:endParaRPr lang="en-US" altLang="en-US" sz="1300"/>
          </a:p>
        </p:txBody>
      </p:sp>
      <p:sp>
        <p:nvSpPr>
          <p:cNvPr id="168965" name="Rectangle 2">
            <a:extLst>
              <a:ext uri="{FF2B5EF4-FFF2-40B4-BE49-F238E27FC236}">
                <a16:creationId xmlns:a16="http://schemas.microsoft.com/office/drawing/2014/main" id="{E4CD6136-B6C6-0C70-30C2-9F7E02707EE6}"/>
              </a:ext>
            </a:extLst>
          </p:cNvPr>
          <p:cNvSpPr>
            <a:spLocks noGrp="1" noRot="1" noChangeAspect="1" noChangeArrowheads="1" noTextEdit="1"/>
          </p:cNvSpPr>
          <p:nvPr>
            <p:ph type="sldImg"/>
          </p:nvPr>
        </p:nvSpPr>
        <p:spPr>
          <a:ln/>
        </p:spPr>
      </p:sp>
      <p:sp>
        <p:nvSpPr>
          <p:cNvPr id="168966" name="Rectangle 3">
            <a:extLst>
              <a:ext uri="{FF2B5EF4-FFF2-40B4-BE49-F238E27FC236}">
                <a16:creationId xmlns:a16="http://schemas.microsoft.com/office/drawing/2014/main" id="{C465AF06-5A28-0825-8B74-910B6C43494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AU" altLang="en-US"/>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09" name="Rectangle 2">
            <a:extLst>
              <a:ext uri="{FF2B5EF4-FFF2-40B4-BE49-F238E27FC236}">
                <a16:creationId xmlns:a16="http://schemas.microsoft.com/office/drawing/2014/main" id="{1399E884-4A0D-9BA9-234F-E45F5C46AACD}"/>
              </a:ext>
            </a:extLst>
          </p:cNvPr>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sz="1300"/>
              <a:t>The University of Adelaide, School of Computer Science</a:t>
            </a:r>
          </a:p>
        </p:txBody>
      </p:sp>
      <p:sp>
        <p:nvSpPr>
          <p:cNvPr id="171010" name="Rectangle 3">
            <a:extLst>
              <a:ext uri="{FF2B5EF4-FFF2-40B4-BE49-F238E27FC236}">
                <a16:creationId xmlns:a16="http://schemas.microsoft.com/office/drawing/2014/main" id="{838EFC1E-813F-6D3F-F818-894427BD8DED}"/>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E8B99453-2B68-492E-9200-F38E44CA1920}" type="datetime3">
              <a:rPr lang="en-US" altLang="en-US" sz="1300" smtClean="0"/>
              <a:pPr>
                <a:spcBef>
                  <a:spcPct val="0"/>
                </a:spcBef>
              </a:pPr>
              <a:t>28 March 2023</a:t>
            </a:fld>
            <a:endParaRPr lang="en-US" altLang="en-US" sz="1300"/>
          </a:p>
        </p:txBody>
      </p:sp>
      <p:sp>
        <p:nvSpPr>
          <p:cNvPr id="171011" name="Rectangle 6">
            <a:extLst>
              <a:ext uri="{FF2B5EF4-FFF2-40B4-BE49-F238E27FC236}">
                <a16:creationId xmlns:a16="http://schemas.microsoft.com/office/drawing/2014/main" id="{676CA574-3F9F-C7E6-6A2D-A2906DB5A6CD}"/>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sz="1300"/>
              <a:t>Chapter 2 — Instructions: Language of the Computer</a:t>
            </a:r>
          </a:p>
        </p:txBody>
      </p:sp>
      <p:sp>
        <p:nvSpPr>
          <p:cNvPr id="171012" name="Rectangle 7">
            <a:extLst>
              <a:ext uri="{FF2B5EF4-FFF2-40B4-BE49-F238E27FC236}">
                <a16:creationId xmlns:a16="http://schemas.microsoft.com/office/drawing/2014/main" id="{69AEE3B2-E628-E79E-87DE-E0D2E92885D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49282FAA-041A-44E9-91EB-DB29F97EEE80}" type="slidenum">
              <a:rPr lang="en-US" altLang="en-US" sz="1300"/>
              <a:pPr>
                <a:spcBef>
                  <a:spcPct val="0"/>
                </a:spcBef>
              </a:pPr>
              <a:t>81</a:t>
            </a:fld>
            <a:endParaRPr lang="en-US" altLang="en-US" sz="1300"/>
          </a:p>
        </p:txBody>
      </p:sp>
      <p:sp>
        <p:nvSpPr>
          <p:cNvPr id="171013" name="Rectangle 2">
            <a:extLst>
              <a:ext uri="{FF2B5EF4-FFF2-40B4-BE49-F238E27FC236}">
                <a16:creationId xmlns:a16="http://schemas.microsoft.com/office/drawing/2014/main" id="{11F3104B-76E5-5E87-5324-2BC0DD25E24A}"/>
              </a:ext>
            </a:extLst>
          </p:cNvPr>
          <p:cNvSpPr>
            <a:spLocks noGrp="1" noRot="1" noChangeAspect="1" noChangeArrowheads="1" noTextEdit="1"/>
          </p:cNvSpPr>
          <p:nvPr>
            <p:ph type="sldImg"/>
          </p:nvPr>
        </p:nvSpPr>
        <p:spPr>
          <a:ln/>
        </p:spPr>
      </p:sp>
      <p:sp>
        <p:nvSpPr>
          <p:cNvPr id="171014" name="Rectangle 3">
            <a:extLst>
              <a:ext uri="{FF2B5EF4-FFF2-40B4-BE49-F238E27FC236}">
                <a16:creationId xmlns:a16="http://schemas.microsoft.com/office/drawing/2014/main" id="{DE2E9A58-3650-E755-8AF1-9CA33557389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AU" altLang="en-US"/>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7" name="Rectangle 2">
            <a:extLst>
              <a:ext uri="{FF2B5EF4-FFF2-40B4-BE49-F238E27FC236}">
                <a16:creationId xmlns:a16="http://schemas.microsoft.com/office/drawing/2014/main" id="{6119DB95-DD11-E4DD-F7D7-95CA8CDCCF48}"/>
              </a:ext>
            </a:extLst>
          </p:cNvPr>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sz="1300"/>
              <a:t>The University of Adelaide, School of Computer Science</a:t>
            </a:r>
          </a:p>
        </p:txBody>
      </p:sp>
      <p:sp>
        <p:nvSpPr>
          <p:cNvPr id="173058" name="Rectangle 3">
            <a:extLst>
              <a:ext uri="{FF2B5EF4-FFF2-40B4-BE49-F238E27FC236}">
                <a16:creationId xmlns:a16="http://schemas.microsoft.com/office/drawing/2014/main" id="{E7FFC950-3A3E-B41B-4C69-B8E12C12D822}"/>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A982F237-83E2-440B-B1FE-C59BA2628B37}" type="datetime3">
              <a:rPr lang="en-US" altLang="en-US" sz="1300" smtClean="0"/>
              <a:pPr>
                <a:spcBef>
                  <a:spcPct val="0"/>
                </a:spcBef>
              </a:pPr>
              <a:t>28 March 2023</a:t>
            </a:fld>
            <a:endParaRPr lang="en-US" altLang="en-US" sz="1300"/>
          </a:p>
        </p:txBody>
      </p:sp>
      <p:sp>
        <p:nvSpPr>
          <p:cNvPr id="173059" name="Rectangle 6">
            <a:extLst>
              <a:ext uri="{FF2B5EF4-FFF2-40B4-BE49-F238E27FC236}">
                <a16:creationId xmlns:a16="http://schemas.microsoft.com/office/drawing/2014/main" id="{1DD68DAB-8297-46FA-33FD-9B568C389AE4}"/>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sz="1300"/>
              <a:t>Chapter 2 — Instructions: Language of the Computer</a:t>
            </a:r>
          </a:p>
        </p:txBody>
      </p:sp>
      <p:sp>
        <p:nvSpPr>
          <p:cNvPr id="173060" name="Rectangle 7">
            <a:extLst>
              <a:ext uri="{FF2B5EF4-FFF2-40B4-BE49-F238E27FC236}">
                <a16:creationId xmlns:a16="http://schemas.microsoft.com/office/drawing/2014/main" id="{CF3A88C7-F0C8-4A98-049D-B9BFC65792B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7187E07A-5FD4-4630-9D28-470423D0A96A}" type="slidenum">
              <a:rPr lang="en-US" altLang="en-US" sz="1300"/>
              <a:pPr>
                <a:spcBef>
                  <a:spcPct val="0"/>
                </a:spcBef>
              </a:pPr>
              <a:t>82</a:t>
            </a:fld>
            <a:endParaRPr lang="en-US" altLang="en-US" sz="1300"/>
          </a:p>
        </p:txBody>
      </p:sp>
      <p:sp>
        <p:nvSpPr>
          <p:cNvPr id="173061" name="Rectangle 2">
            <a:extLst>
              <a:ext uri="{FF2B5EF4-FFF2-40B4-BE49-F238E27FC236}">
                <a16:creationId xmlns:a16="http://schemas.microsoft.com/office/drawing/2014/main" id="{06803BFE-697C-2785-DD7E-0FB594131DB3}"/>
              </a:ext>
            </a:extLst>
          </p:cNvPr>
          <p:cNvSpPr>
            <a:spLocks noGrp="1" noRot="1" noChangeAspect="1" noChangeArrowheads="1" noTextEdit="1"/>
          </p:cNvSpPr>
          <p:nvPr>
            <p:ph type="sldImg"/>
          </p:nvPr>
        </p:nvSpPr>
        <p:spPr>
          <a:ln/>
        </p:spPr>
      </p:sp>
      <p:sp>
        <p:nvSpPr>
          <p:cNvPr id="173062" name="Rectangle 3">
            <a:extLst>
              <a:ext uri="{FF2B5EF4-FFF2-40B4-BE49-F238E27FC236}">
                <a16:creationId xmlns:a16="http://schemas.microsoft.com/office/drawing/2014/main" id="{79FF08F4-69F6-E8A5-4981-45B74DA521E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AU" altLang="en-US"/>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5" name="Rectangle 2">
            <a:extLst>
              <a:ext uri="{FF2B5EF4-FFF2-40B4-BE49-F238E27FC236}">
                <a16:creationId xmlns:a16="http://schemas.microsoft.com/office/drawing/2014/main" id="{C1A85824-ACC0-594A-3EF6-4B0C58A1B9D7}"/>
              </a:ext>
            </a:extLst>
          </p:cNvPr>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sz="1300"/>
              <a:t>The University of Adelaide, School of Computer Science</a:t>
            </a:r>
          </a:p>
        </p:txBody>
      </p:sp>
      <p:sp>
        <p:nvSpPr>
          <p:cNvPr id="175106" name="Rectangle 3">
            <a:extLst>
              <a:ext uri="{FF2B5EF4-FFF2-40B4-BE49-F238E27FC236}">
                <a16:creationId xmlns:a16="http://schemas.microsoft.com/office/drawing/2014/main" id="{E4300DFB-CF87-6B1F-54A7-96D237DDFA71}"/>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8712FBC7-FEA4-4393-BA71-BE14B939D5B5}" type="datetime3">
              <a:rPr lang="en-US" altLang="en-US" sz="1300" smtClean="0"/>
              <a:pPr>
                <a:spcBef>
                  <a:spcPct val="0"/>
                </a:spcBef>
              </a:pPr>
              <a:t>28 March 2023</a:t>
            </a:fld>
            <a:endParaRPr lang="en-US" altLang="en-US" sz="1300"/>
          </a:p>
        </p:txBody>
      </p:sp>
      <p:sp>
        <p:nvSpPr>
          <p:cNvPr id="175107" name="Rectangle 6">
            <a:extLst>
              <a:ext uri="{FF2B5EF4-FFF2-40B4-BE49-F238E27FC236}">
                <a16:creationId xmlns:a16="http://schemas.microsoft.com/office/drawing/2014/main" id="{78D68AF6-9BA5-57AF-E1A0-35E8BE59B9ED}"/>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sz="1300"/>
              <a:t>Chapter 2 — Instructions: Language of the Computer</a:t>
            </a:r>
          </a:p>
        </p:txBody>
      </p:sp>
      <p:sp>
        <p:nvSpPr>
          <p:cNvPr id="175108" name="Rectangle 7">
            <a:extLst>
              <a:ext uri="{FF2B5EF4-FFF2-40B4-BE49-F238E27FC236}">
                <a16:creationId xmlns:a16="http://schemas.microsoft.com/office/drawing/2014/main" id="{48ACAD34-D055-2823-C8F2-DF4ADCFC9F3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1CA8B02B-7512-40D5-9F67-505BDEA05E49}" type="slidenum">
              <a:rPr lang="en-US" altLang="en-US" sz="1300"/>
              <a:pPr>
                <a:spcBef>
                  <a:spcPct val="0"/>
                </a:spcBef>
              </a:pPr>
              <a:t>83</a:t>
            </a:fld>
            <a:endParaRPr lang="en-US" altLang="en-US" sz="1300"/>
          </a:p>
        </p:txBody>
      </p:sp>
      <p:sp>
        <p:nvSpPr>
          <p:cNvPr id="175109" name="Rectangle 2">
            <a:extLst>
              <a:ext uri="{FF2B5EF4-FFF2-40B4-BE49-F238E27FC236}">
                <a16:creationId xmlns:a16="http://schemas.microsoft.com/office/drawing/2014/main" id="{E8462157-3738-B4FF-9F97-9FC2C3DF7F7B}"/>
              </a:ext>
            </a:extLst>
          </p:cNvPr>
          <p:cNvSpPr>
            <a:spLocks noGrp="1" noRot="1" noChangeAspect="1" noChangeArrowheads="1" noTextEdit="1"/>
          </p:cNvSpPr>
          <p:nvPr>
            <p:ph type="sldImg"/>
          </p:nvPr>
        </p:nvSpPr>
        <p:spPr>
          <a:ln/>
        </p:spPr>
      </p:sp>
      <p:sp>
        <p:nvSpPr>
          <p:cNvPr id="175110" name="Rectangle 3">
            <a:extLst>
              <a:ext uri="{FF2B5EF4-FFF2-40B4-BE49-F238E27FC236}">
                <a16:creationId xmlns:a16="http://schemas.microsoft.com/office/drawing/2014/main" id="{3680C742-F2DD-5332-C61A-10D1B3260B7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AU" altLang="en-US"/>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3" name="Rectangle 2">
            <a:extLst>
              <a:ext uri="{FF2B5EF4-FFF2-40B4-BE49-F238E27FC236}">
                <a16:creationId xmlns:a16="http://schemas.microsoft.com/office/drawing/2014/main" id="{7F1DDA47-3994-A511-BFCB-6402C245813D}"/>
              </a:ext>
            </a:extLst>
          </p:cNvPr>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sz="1300"/>
              <a:t>The University of Adelaide, School of Computer Science</a:t>
            </a:r>
          </a:p>
        </p:txBody>
      </p:sp>
      <p:sp>
        <p:nvSpPr>
          <p:cNvPr id="177154" name="Rectangle 3">
            <a:extLst>
              <a:ext uri="{FF2B5EF4-FFF2-40B4-BE49-F238E27FC236}">
                <a16:creationId xmlns:a16="http://schemas.microsoft.com/office/drawing/2014/main" id="{6FCBB229-514B-63C1-18BF-D9BC11F1383D}"/>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AB6FDCDC-1271-4A50-A890-07A9E5B520E8}" type="datetime3">
              <a:rPr lang="en-US" altLang="en-US" sz="1300" smtClean="0"/>
              <a:pPr>
                <a:spcBef>
                  <a:spcPct val="0"/>
                </a:spcBef>
              </a:pPr>
              <a:t>28 March 2023</a:t>
            </a:fld>
            <a:endParaRPr lang="en-US" altLang="en-US" sz="1300"/>
          </a:p>
        </p:txBody>
      </p:sp>
      <p:sp>
        <p:nvSpPr>
          <p:cNvPr id="177155" name="Rectangle 6">
            <a:extLst>
              <a:ext uri="{FF2B5EF4-FFF2-40B4-BE49-F238E27FC236}">
                <a16:creationId xmlns:a16="http://schemas.microsoft.com/office/drawing/2014/main" id="{7FAA115C-D9E6-E73F-C2DA-363C3B2F2E37}"/>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sz="1300"/>
              <a:t>Chapter 2 — Instructions: Language of the Computer</a:t>
            </a:r>
          </a:p>
        </p:txBody>
      </p:sp>
      <p:sp>
        <p:nvSpPr>
          <p:cNvPr id="177156" name="Rectangle 7">
            <a:extLst>
              <a:ext uri="{FF2B5EF4-FFF2-40B4-BE49-F238E27FC236}">
                <a16:creationId xmlns:a16="http://schemas.microsoft.com/office/drawing/2014/main" id="{05F1AB2C-6BA8-9323-4F09-C554DF2C89B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109678B1-256D-4F05-B323-91FC30ACCF7D}" type="slidenum">
              <a:rPr lang="en-US" altLang="en-US" sz="1300"/>
              <a:pPr>
                <a:spcBef>
                  <a:spcPct val="0"/>
                </a:spcBef>
              </a:pPr>
              <a:t>84</a:t>
            </a:fld>
            <a:endParaRPr lang="en-US" altLang="en-US" sz="1300"/>
          </a:p>
        </p:txBody>
      </p:sp>
      <p:sp>
        <p:nvSpPr>
          <p:cNvPr id="177157" name="Rectangle 2">
            <a:extLst>
              <a:ext uri="{FF2B5EF4-FFF2-40B4-BE49-F238E27FC236}">
                <a16:creationId xmlns:a16="http://schemas.microsoft.com/office/drawing/2014/main" id="{51642387-B659-853C-FBB2-445538D9EBED}"/>
              </a:ext>
            </a:extLst>
          </p:cNvPr>
          <p:cNvSpPr>
            <a:spLocks noGrp="1" noRot="1" noChangeAspect="1" noChangeArrowheads="1" noTextEdit="1"/>
          </p:cNvSpPr>
          <p:nvPr>
            <p:ph type="sldImg"/>
          </p:nvPr>
        </p:nvSpPr>
        <p:spPr>
          <a:ln/>
        </p:spPr>
      </p:sp>
      <p:sp>
        <p:nvSpPr>
          <p:cNvPr id="177158" name="Rectangle 3">
            <a:extLst>
              <a:ext uri="{FF2B5EF4-FFF2-40B4-BE49-F238E27FC236}">
                <a16:creationId xmlns:a16="http://schemas.microsoft.com/office/drawing/2014/main" id="{6FA694B2-D07D-AACB-7071-7F76D833A75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AU" altLang="en-US"/>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1" name="Rectangle 2">
            <a:extLst>
              <a:ext uri="{FF2B5EF4-FFF2-40B4-BE49-F238E27FC236}">
                <a16:creationId xmlns:a16="http://schemas.microsoft.com/office/drawing/2014/main" id="{3803F60A-5A0A-5657-4BF2-C4D565847070}"/>
              </a:ext>
            </a:extLst>
          </p:cNvPr>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sz="1300"/>
              <a:t>The University of Adelaide, School of Computer Science</a:t>
            </a:r>
          </a:p>
        </p:txBody>
      </p:sp>
      <p:sp>
        <p:nvSpPr>
          <p:cNvPr id="179202" name="Rectangle 3">
            <a:extLst>
              <a:ext uri="{FF2B5EF4-FFF2-40B4-BE49-F238E27FC236}">
                <a16:creationId xmlns:a16="http://schemas.microsoft.com/office/drawing/2014/main" id="{FABB13F0-4F38-AC38-2891-E6AE27F0E2E6}"/>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45E56351-6729-4349-AE1F-07CA0B74B3CB}" type="datetime3">
              <a:rPr lang="en-US" altLang="en-US" sz="1300" smtClean="0"/>
              <a:pPr>
                <a:spcBef>
                  <a:spcPct val="0"/>
                </a:spcBef>
              </a:pPr>
              <a:t>28 March 2023</a:t>
            </a:fld>
            <a:endParaRPr lang="en-US" altLang="en-US" sz="1300"/>
          </a:p>
        </p:txBody>
      </p:sp>
      <p:sp>
        <p:nvSpPr>
          <p:cNvPr id="179203" name="Rectangle 6">
            <a:extLst>
              <a:ext uri="{FF2B5EF4-FFF2-40B4-BE49-F238E27FC236}">
                <a16:creationId xmlns:a16="http://schemas.microsoft.com/office/drawing/2014/main" id="{FE4CC6ED-FB04-C5EA-5557-814D2CC6818B}"/>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sz="1300"/>
              <a:t>Chapter 2 — Instructions: Language of the Computer</a:t>
            </a:r>
          </a:p>
        </p:txBody>
      </p:sp>
      <p:sp>
        <p:nvSpPr>
          <p:cNvPr id="179204" name="Rectangle 7">
            <a:extLst>
              <a:ext uri="{FF2B5EF4-FFF2-40B4-BE49-F238E27FC236}">
                <a16:creationId xmlns:a16="http://schemas.microsoft.com/office/drawing/2014/main" id="{7F2EF26B-9920-F4D1-6874-646F674E4E3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87AB2D0E-062F-4DE1-8FE7-965042D18A7E}" type="slidenum">
              <a:rPr lang="en-US" altLang="en-US" sz="1300"/>
              <a:pPr>
                <a:spcBef>
                  <a:spcPct val="0"/>
                </a:spcBef>
              </a:pPr>
              <a:t>85</a:t>
            </a:fld>
            <a:endParaRPr lang="en-US" altLang="en-US" sz="1300"/>
          </a:p>
        </p:txBody>
      </p:sp>
      <p:sp>
        <p:nvSpPr>
          <p:cNvPr id="179205" name="Rectangle 2">
            <a:extLst>
              <a:ext uri="{FF2B5EF4-FFF2-40B4-BE49-F238E27FC236}">
                <a16:creationId xmlns:a16="http://schemas.microsoft.com/office/drawing/2014/main" id="{37C1E65C-8F55-F00C-4F9F-D00B96708EAB}"/>
              </a:ext>
            </a:extLst>
          </p:cNvPr>
          <p:cNvSpPr>
            <a:spLocks noGrp="1" noRot="1" noChangeAspect="1" noChangeArrowheads="1" noTextEdit="1"/>
          </p:cNvSpPr>
          <p:nvPr>
            <p:ph type="sldImg"/>
          </p:nvPr>
        </p:nvSpPr>
        <p:spPr>
          <a:ln/>
        </p:spPr>
      </p:sp>
      <p:sp>
        <p:nvSpPr>
          <p:cNvPr id="179206" name="Rectangle 3">
            <a:extLst>
              <a:ext uri="{FF2B5EF4-FFF2-40B4-BE49-F238E27FC236}">
                <a16:creationId xmlns:a16="http://schemas.microsoft.com/office/drawing/2014/main" id="{D055F69D-15CA-157D-C469-4DBAB0D9162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AU" altLang="en-US"/>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49" name="Rectangle 2">
            <a:extLst>
              <a:ext uri="{FF2B5EF4-FFF2-40B4-BE49-F238E27FC236}">
                <a16:creationId xmlns:a16="http://schemas.microsoft.com/office/drawing/2014/main" id="{367287FF-6D26-03C3-F950-182EA835EFA6}"/>
              </a:ext>
            </a:extLst>
          </p:cNvPr>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sz="1300"/>
              <a:t>The University of Adelaide, School of Computer Science</a:t>
            </a:r>
          </a:p>
        </p:txBody>
      </p:sp>
      <p:sp>
        <p:nvSpPr>
          <p:cNvPr id="181250" name="Rectangle 3">
            <a:extLst>
              <a:ext uri="{FF2B5EF4-FFF2-40B4-BE49-F238E27FC236}">
                <a16:creationId xmlns:a16="http://schemas.microsoft.com/office/drawing/2014/main" id="{50CAB8F2-C4FF-3D86-7A82-081F6CBF3922}"/>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943EA74-896A-46DC-8BF0-6DFC3D319AC8}" type="datetime3">
              <a:rPr lang="en-US" altLang="en-US" sz="1300" smtClean="0"/>
              <a:pPr>
                <a:spcBef>
                  <a:spcPct val="0"/>
                </a:spcBef>
              </a:pPr>
              <a:t>28 March 2023</a:t>
            </a:fld>
            <a:endParaRPr lang="en-US" altLang="en-US" sz="1300"/>
          </a:p>
        </p:txBody>
      </p:sp>
      <p:sp>
        <p:nvSpPr>
          <p:cNvPr id="181251" name="Rectangle 6">
            <a:extLst>
              <a:ext uri="{FF2B5EF4-FFF2-40B4-BE49-F238E27FC236}">
                <a16:creationId xmlns:a16="http://schemas.microsoft.com/office/drawing/2014/main" id="{895DA7CA-0D63-2D10-1C37-3E4D80397B13}"/>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sz="1300"/>
              <a:t>Chapter 2 — Instructions: Language of the Computer</a:t>
            </a:r>
          </a:p>
        </p:txBody>
      </p:sp>
      <p:sp>
        <p:nvSpPr>
          <p:cNvPr id="181252" name="Rectangle 7">
            <a:extLst>
              <a:ext uri="{FF2B5EF4-FFF2-40B4-BE49-F238E27FC236}">
                <a16:creationId xmlns:a16="http://schemas.microsoft.com/office/drawing/2014/main" id="{BC2D411F-19C3-6931-6DC8-C7CA6FC7435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3533A7B8-182E-43E1-BAA3-A6E15477B1F9}" type="slidenum">
              <a:rPr lang="en-US" altLang="en-US" sz="1300"/>
              <a:pPr>
                <a:spcBef>
                  <a:spcPct val="0"/>
                </a:spcBef>
              </a:pPr>
              <a:t>86</a:t>
            </a:fld>
            <a:endParaRPr lang="en-US" altLang="en-US" sz="1300"/>
          </a:p>
        </p:txBody>
      </p:sp>
      <p:sp>
        <p:nvSpPr>
          <p:cNvPr id="181253" name="Rectangle 2">
            <a:extLst>
              <a:ext uri="{FF2B5EF4-FFF2-40B4-BE49-F238E27FC236}">
                <a16:creationId xmlns:a16="http://schemas.microsoft.com/office/drawing/2014/main" id="{F92E2BCD-9F1E-4550-8E06-051A399BC3CE}"/>
              </a:ext>
            </a:extLst>
          </p:cNvPr>
          <p:cNvSpPr>
            <a:spLocks noGrp="1" noRot="1" noChangeAspect="1" noChangeArrowheads="1" noTextEdit="1"/>
          </p:cNvSpPr>
          <p:nvPr>
            <p:ph type="sldImg"/>
          </p:nvPr>
        </p:nvSpPr>
        <p:spPr>
          <a:ln/>
        </p:spPr>
      </p:sp>
      <p:sp>
        <p:nvSpPr>
          <p:cNvPr id="181254" name="Rectangle 3">
            <a:extLst>
              <a:ext uri="{FF2B5EF4-FFF2-40B4-BE49-F238E27FC236}">
                <a16:creationId xmlns:a16="http://schemas.microsoft.com/office/drawing/2014/main" id="{C58CE9B5-D652-B0C1-0D2D-8B2557C930F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AU" altLang="en-US"/>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7" name="Rectangle 2">
            <a:extLst>
              <a:ext uri="{FF2B5EF4-FFF2-40B4-BE49-F238E27FC236}">
                <a16:creationId xmlns:a16="http://schemas.microsoft.com/office/drawing/2014/main" id="{D71A4E7E-CDBE-3834-90F9-7F3A63A2DC8A}"/>
              </a:ext>
            </a:extLst>
          </p:cNvPr>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sz="1300"/>
              <a:t>The University of Adelaide, School of Computer Science</a:t>
            </a:r>
          </a:p>
        </p:txBody>
      </p:sp>
      <p:sp>
        <p:nvSpPr>
          <p:cNvPr id="183298" name="Rectangle 3">
            <a:extLst>
              <a:ext uri="{FF2B5EF4-FFF2-40B4-BE49-F238E27FC236}">
                <a16:creationId xmlns:a16="http://schemas.microsoft.com/office/drawing/2014/main" id="{B608C263-DEF1-8CDF-DC3B-12D7A2582459}"/>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B1B3DE0C-5B6C-44CE-BE49-E20BED8E4F01}" type="datetime3">
              <a:rPr lang="en-US" altLang="en-US" sz="1300" smtClean="0"/>
              <a:pPr>
                <a:spcBef>
                  <a:spcPct val="0"/>
                </a:spcBef>
              </a:pPr>
              <a:t>28 March 2023</a:t>
            </a:fld>
            <a:endParaRPr lang="en-US" altLang="en-US" sz="1300"/>
          </a:p>
        </p:txBody>
      </p:sp>
      <p:sp>
        <p:nvSpPr>
          <p:cNvPr id="183299" name="Rectangle 6">
            <a:extLst>
              <a:ext uri="{FF2B5EF4-FFF2-40B4-BE49-F238E27FC236}">
                <a16:creationId xmlns:a16="http://schemas.microsoft.com/office/drawing/2014/main" id="{646177BE-3B3B-6623-9FCF-7FFF50566184}"/>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sz="1300"/>
              <a:t>Chapter 2 — Instructions: Language of the Computer</a:t>
            </a:r>
          </a:p>
        </p:txBody>
      </p:sp>
      <p:sp>
        <p:nvSpPr>
          <p:cNvPr id="183300" name="Rectangle 7">
            <a:extLst>
              <a:ext uri="{FF2B5EF4-FFF2-40B4-BE49-F238E27FC236}">
                <a16:creationId xmlns:a16="http://schemas.microsoft.com/office/drawing/2014/main" id="{D234F8DE-BBFB-E59A-9321-B4E78B70C82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8676B930-4E63-43A0-A42D-99B0BE42F221}" type="slidenum">
              <a:rPr lang="en-US" altLang="en-US" sz="1300"/>
              <a:pPr>
                <a:spcBef>
                  <a:spcPct val="0"/>
                </a:spcBef>
              </a:pPr>
              <a:t>87</a:t>
            </a:fld>
            <a:endParaRPr lang="en-US" altLang="en-US" sz="1300"/>
          </a:p>
        </p:txBody>
      </p:sp>
      <p:sp>
        <p:nvSpPr>
          <p:cNvPr id="183301" name="Rectangle 2">
            <a:extLst>
              <a:ext uri="{FF2B5EF4-FFF2-40B4-BE49-F238E27FC236}">
                <a16:creationId xmlns:a16="http://schemas.microsoft.com/office/drawing/2014/main" id="{26244F84-5BEF-9A6C-D37B-B4D8DCB9685E}"/>
              </a:ext>
            </a:extLst>
          </p:cNvPr>
          <p:cNvSpPr>
            <a:spLocks noGrp="1" noRot="1" noChangeAspect="1" noChangeArrowheads="1" noTextEdit="1"/>
          </p:cNvSpPr>
          <p:nvPr>
            <p:ph type="sldImg"/>
          </p:nvPr>
        </p:nvSpPr>
        <p:spPr>
          <a:ln/>
        </p:spPr>
      </p:sp>
      <p:sp>
        <p:nvSpPr>
          <p:cNvPr id="183302" name="Rectangle 3">
            <a:extLst>
              <a:ext uri="{FF2B5EF4-FFF2-40B4-BE49-F238E27FC236}">
                <a16:creationId xmlns:a16="http://schemas.microsoft.com/office/drawing/2014/main" id="{5A4A88D9-2527-7E54-7C24-C298317494E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AU" altLang="en-US"/>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5" name="Rectangle 2">
            <a:extLst>
              <a:ext uri="{FF2B5EF4-FFF2-40B4-BE49-F238E27FC236}">
                <a16:creationId xmlns:a16="http://schemas.microsoft.com/office/drawing/2014/main" id="{D3C1BF36-EB96-C114-8802-AD8EE51706C3}"/>
              </a:ext>
            </a:extLst>
          </p:cNvPr>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sz="1300"/>
              <a:t>The University of Adelaide, School of Computer Science</a:t>
            </a:r>
          </a:p>
        </p:txBody>
      </p:sp>
      <p:sp>
        <p:nvSpPr>
          <p:cNvPr id="185346" name="Rectangle 3">
            <a:extLst>
              <a:ext uri="{FF2B5EF4-FFF2-40B4-BE49-F238E27FC236}">
                <a16:creationId xmlns:a16="http://schemas.microsoft.com/office/drawing/2014/main" id="{CDEB1957-89CA-2F81-0B4E-E2525FA0BC20}"/>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773D28A0-3A29-4BA3-9E74-51129964FC1D}" type="datetime3">
              <a:rPr lang="en-US" altLang="en-US" sz="1300" smtClean="0"/>
              <a:pPr>
                <a:spcBef>
                  <a:spcPct val="0"/>
                </a:spcBef>
              </a:pPr>
              <a:t>28 March 2023</a:t>
            </a:fld>
            <a:endParaRPr lang="en-US" altLang="en-US" sz="1300"/>
          </a:p>
        </p:txBody>
      </p:sp>
      <p:sp>
        <p:nvSpPr>
          <p:cNvPr id="185347" name="Rectangle 6">
            <a:extLst>
              <a:ext uri="{FF2B5EF4-FFF2-40B4-BE49-F238E27FC236}">
                <a16:creationId xmlns:a16="http://schemas.microsoft.com/office/drawing/2014/main" id="{ADD25530-4344-90DD-3C84-2DB352868179}"/>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sz="1300"/>
              <a:t>Chapter 2 — Instructions: Language of the Computer</a:t>
            </a:r>
          </a:p>
        </p:txBody>
      </p:sp>
      <p:sp>
        <p:nvSpPr>
          <p:cNvPr id="185348" name="Rectangle 7">
            <a:extLst>
              <a:ext uri="{FF2B5EF4-FFF2-40B4-BE49-F238E27FC236}">
                <a16:creationId xmlns:a16="http://schemas.microsoft.com/office/drawing/2014/main" id="{F3EE31C6-0516-2E6F-E306-9B0764B8AB7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E93D2E8E-282A-448E-841E-3A07927FD47B}" type="slidenum">
              <a:rPr lang="en-US" altLang="en-US" sz="1300"/>
              <a:pPr>
                <a:spcBef>
                  <a:spcPct val="0"/>
                </a:spcBef>
              </a:pPr>
              <a:t>88</a:t>
            </a:fld>
            <a:endParaRPr lang="en-US" altLang="en-US" sz="1300"/>
          </a:p>
        </p:txBody>
      </p:sp>
      <p:sp>
        <p:nvSpPr>
          <p:cNvPr id="185349" name="Rectangle 2">
            <a:extLst>
              <a:ext uri="{FF2B5EF4-FFF2-40B4-BE49-F238E27FC236}">
                <a16:creationId xmlns:a16="http://schemas.microsoft.com/office/drawing/2014/main" id="{424C0DA2-C911-39F8-6353-179716454945}"/>
              </a:ext>
            </a:extLst>
          </p:cNvPr>
          <p:cNvSpPr>
            <a:spLocks noGrp="1" noRot="1" noChangeAspect="1" noChangeArrowheads="1" noTextEdit="1"/>
          </p:cNvSpPr>
          <p:nvPr>
            <p:ph type="sldImg"/>
          </p:nvPr>
        </p:nvSpPr>
        <p:spPr>
          <a:ln/>
        </p:spPr>
      </p:sp>
      <p:sp>
        <p:nvSpPr>
          <p:cNvPr id="185350" name="Rectangle 3">
            <a:extLst>
              <a:ext uri="{FF2B5EF4-FFF2-40B4-BE49-F238E27FC236}">
                <a16:creationId xmlns:a16="http://schemas.microsoft.com/office/drawing/2014/main" id="{6A4EA529-204A-8AEE-BA72-9D4EA56E2C2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AU" altLang="en-US"/>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3" name="Rectangle 2">
            <a:extLst>
              <a:ext uri="{FF2B5EF4-FFF2-40B4-BE49-F238E27FC236}">
                <a16:creationId xmlns:a16="http://schemas.microsoft.com/office/drawing/2014/main" id="{255DCEDD-E9B1-62DD-445C-C53B29479ADF}"/>
              </a:ext>
            </a:extLst>
          </p:cNvPr>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sz="1300"/>
              <a:t>The University of Adelaide, School of Computer Science</a:t>
            </a:r>
          </a:p>
        </p:txBody>
      </p:sp>
      <p:sp>
        <p:nvSpPr>
          <p:cNvPr id="187394" name="Rectangle 3">
            <a:extLst>
              <a:ext uri="{FF2B5EF4-FFF2-40B4-BE49-F238E27FC236}">
                <a16:creationId xmlns:a16="http://schemas.microsoft.com/office/drawing/2014/main" id="{010B9A85-D12A-DDA0-67AA-2829D99A235F}"/>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54C8D848-38BA-40CA-ACB3-FF1E7FAC465B}" type="datetime3">
              <a:rPr lang="en-US" altLang="en-US" sz="1300" smtClean="0"/>
              <a:pPr>
                <a:spcBef>
                  <a:spcPct val="0"/>
                </a:spcBef>
              </a:pPr>
              <a:t>28 March 2023</a:t>
            </a:fld>
            <a:endParaRPr lang="en-US" altLang="en-US" sz="1300"/>
          </a:p>
        </p:txBody>
      </p:sp>
      <p:sp>
        <p:nvSpPr>
          <p:cNvPr id="187395" name="Rectangle 6">
            <a:extLst>
              <a:ext uri="{FF2B5EF4-FFF2-40B4-BE49-F238E27FC236}">
                <a16:creationId xmlns:a16="http://schemas.microsoft.com/office/drawing/2014/main" id="{73216B86-56D2-C9AB-246D-467F4294A4BC}"/>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sz="1300"/>
              <a:t>Chapter 2 — Instructions: Language of the Computer</a:t>
            </a:r>
          </a:p>
        </p:txBody>
      </p:sp>
      <p:sp>
        <p:nvSpPr>
          <p:cNvPr id="187396" name="Rectangle 7">
            <a:extLst>
              <a:ext uri="{FF2B5EF4-FFF2-40B4-BE49-F238E27FC236}">
                <a16:creationId xmlns:a16="http://schemas.microsoft.com/office/drawing/2014/main" id="{927522EF-556E-9336-CBDA-97E66E193F0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61A59524-808E-46DA-994E-F164EDB529CF}" type="slidenum">
              <a:rPr lang="en-US" altLang="en-US" sz="1300"/>
              <a:pPr>
                <a:spcBef>
                  <a:spcPct val="0"/>
                </a:spcBef>
              </a:pPr>
              <a:t>89</a:t>
            </a:fld>
            <a:endParaRPr lang="en-US" altLang="en-US" sz="1300"/>
          </a:p>
        </p:txBody>
      </p:sp>
      <p:sp>
        <p:nvSpPr>
          <p:cNvPr id="187397" name="Rectangle 2">
            <a:extLst>
              <a:ext uri="{FF2B5EF4-FFF2-40B4-BE49-F238E27FC236}">
                <a16:creationId xmlns:a16="http://schemas.microsoft.com/office/drawing/2014/main" id="{72025494-0DAD-7E3B-45BC-2F4977717279}"/>
              </a:ext>
            </a:extLst>
          </p:cNvPr>
          <p:cNvSpPr>
            <a:spLocks noGrp="1" noRot="1" noChangeAspect="1" noChangeArrowheads="1" noTextEdit="1"/>
          </p:cNvSpPr>
          <p:nvPr>
            <p:ph type="sldImg"/>
          </p:nvPr>
        </p:nvSpPr>
        <p:spPr>
          <a:ln/>
        </p:spPr>
      </p:sp>
      <p:sp>
        <p:nvSpPr>
          <p:cNvPr id="187398" name="Rectangle 3">
            <a:extLst>
              <a:ext uri="{FF2B5EF4-FFF2-40B4-BE49-F238E27FC236}">
                <a16:creationId xmlns:a16="http://schemas.microsoft.com/office/drawing/2014/main" id="{65E248D5-FE95-304A-1C6D-13778267E42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AU"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2">
            <a:extLst>
              <a:ext uri="{FF2B5EF4-FFF2-40B4-BE49-F238E27FC236}">
                <a16:creationId xmlns:a16="http://schemas.microsoft.com/office/drawing/2014/main" id="{FD53F2FC-A4F8-753A-96EF-F7B7CF00B8E8}"/>
              </a:ext>
            </a:extLst>
          </p:cNvPr>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sz="1300"/>
              <a:t>The University of Adelaide, School of Computer Science</a:t>
            </a:r>
          </a:p>
        </p:txBody>
      </p:sp>
      <p:sp>
        <p:nvSpPr>
          <p:cNvPr id="23554" name="Rectangle 3">
            <a:extLst>
              <a:ext uri="{FF2B5EF4-FFF2-40B4-BE49-F238E27FC236}">
                <a16:creationId xmlns:a16="http://schemas.microsoft.com/office/drawing/2014/main" id="{95B13E9B-8764-9D75-EF2C-53F61190FF48}"/>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2933996B-1527-4E49-A3B4-AB2E859701FC}" type="datetime3">
              <a:rPr lang="en-US" altLang="en-US" sz="1300" smtClean="0"/>
              <a:pPr>
                <a:spcBef>
                  <a:spcPct val="0"/>
                </a:spcBef>
              </a:pPr>
              <a:t>28 March 2023</a:t>
            </a:fld>
            <a:endParaRPr lang="en-US" altLang="en-US" sz="1300"/>
          </a:p>
        </p:txBody>
      </p:sp>
      <p:sp>
        <p:nvSpPr>
          <p:cNvPr id="23555" name="Rectangle 6">
            <a:extLst>
              <a:ext uri="{FF2B5EF4-FFF2-40B4-BE49-F238E27FC236}">
                <a16:creationId xmlns:a16="http://schemas.microsoft.com/office/drawing/2014/main" id="{FF169F34-9F42-2180-64E7-6715E1D9A39E}"/>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sz="1300"/>
              <a:t>Chapter 2 — Instructions: Language of the Computer</a:t>
            </a:r>
          </a:p>
        </p:txBody>
      </p:sp>
      <p:sp>
        <p:nvSpPr>
          <p:cNvPr id="23556" name="Rectangle 7">
            <a:extLst>
              <a:ext uri="{FF2B5EF4-FFF2-40B4-BE49-F238E27FC236}">
                <a16:creationId xmlns:a16="http://schemas.microsoft.com/office/drawing/2014/main" id="{3C57F50C-17C9-EBC1-1CD1-7F6DC0B6BCF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1FA0650-2375-4B56-B352-91109B818544}" type="slidenum">
              <a:rPr lang="en-US" altLang="en-US" sz="1300"/>
              <a:pPr>
                <a:spcBef>
                  <a:spcPct val="0"/>
                </a:spcBef>
              </a:pPr>
              <a:t>9</a:t>
            </a:fld>
            <a:endParaRPr lang="en-US" altLang="en-US" sz="1300"/>
          </a:p>
        </p:txBody>
      </p:sp>
      <p:sp>
        <p:nvSpPr>
          <p:cNvPr id="23557" name="Rectangle 2">
            <a:extLst>
              <a:ext uri="{FF2B5EF4-FFF2-40B4-BE49-F238E27FC236}">
                <a16:creationId xmlns:a16="http://schemas.microsoft.com/office/drawing/2014/main" id="{8B5B1E07-A1F8-036D-C717-A67D27658FE2}"/>
              </a:ext>
            </a:extLst>
          </p:cNvPr>
          <p:cNvSpPr>
            <a:spLocks noGrp="1" noRot="1" noChangeAspect="1" noChangeArrowheads="1" noTextEdit="1"/>
          </p:cNvSpPr>
          <p:nvPr>
            <p:ph type="sldImg"/>
          </p:nvPr>
        </p:nvSpPr>
        <p:spPr>
          <a:ln/>
        </p:spPr>
      </p:sp>
      <p:sp>
        <p:nvSpPr>
          <p:cNvPr id="23558" name="Rectangle 3">
            <a:extLst>
              <a:ext uri="{FF2B5EF4-FFF2-40B4-BE49-F238E27FC236}">
                <a16:creationId xmlns:a16="http://schemas.microsoft.com/office/drawing/2014/main" id="{195BD53B-B798-CC24-ABB1-2D7F3AFAAD9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AU" altLang="en-US"/>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1" name="Rectangle 2">
            <a:extLst>
              <a:ext uri="{FF2B5EF4-FFF2-40B4-BE49-F238E27FC236}">
                <a16:creationId xmlns:a16="http://schemas.microsoft.com/office/drawing/2014/main" id="{1B4F02B8-8FB9-4B29-5176-2B301C561859}"/>
              </a:ext>
            </a:extLst>
          </p:cNvPr>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sz="1300"/>
              <a:t>The University of Adelaide, School of Computer Science</a:t>
            </a:r>
          </a:p>
        </p:txBody>
      </p:sp>
      <p:sp>
        <p:nvSpPr>
          <p:cNvPr id="189442" name="Rectangle 3">
            <a:extLst>
              <a:ext uri="{FF2B5EF4-FFF2-40B4-BE49-F238E27FC236}">
                <a16:creationId xmlns:a16="http://schemas.microsoft.com/office/drawing/2014/main" id="{9B5CB429-0426-204C-9E07-7485412747F6}"/>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BCC16416-29D8-4CB0-8140-3594CCCCE906}" type="datetime3">
              <a:rPr lang="en-US" altLang="en-US" sz="1300" smtClean="0"/>
              <a:pPr>
                <a:spcBef>
                  <a:spcPct val="0"/>
                </a:spcBef>
              </a:pPr>
              <a:t>28 March 2023</a:t>
            </a:fld>
            <a:endParaRPr lang="en-US" altLang="en-US" sz="1300"/>
          </a:p>
        </p:txBody>
      </p:sp>
      <p:sp>
        <p:nvSpPr>
          <p:cNvPr id="189443" name="Rectangle 6">
            <a:extLst>
              <a:ext uri="{FF2B5EF4-FFF2-40B4-BE49-F238E27FC236}">
                <a16:creationId xmlns:a16="http://schemas.microsoft.com/office/drawing/2014/main" id="{EF91F877-19A8-3784-B25E-7205E380EE4B}"/>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sz="1300"/>
              <a:t>Chapter 2 — Instructions: Language of the Computer</a:t>
            </a:r>
          </a:p>
        </p:txBody>
      </p:sp>
      <p:sp>
        <p:nvSpPr>
          <p:cNvPr id="189444" name="Rectangle 7">
            <a:extLst>
              <a:ext uri="{FF2B5EF4-FFF2-40B4-BE49-F238E27FC236}">
                <a16:creationId xmlns:a16="http://schemas.microsoft.com/office/drawing/2014/main" id="{3B8E1968-91A6-E201-F50F-D193C89F422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D47BB535-C51A-427E-BF97-6F6F745428CD}" type="slidenum">
              <a:rPr lang="en-US" altLang="en-US" sz="1300"/>
              <a:pPr>
                <a:spcBef>
                  <a:spcPct val="0"/>
                </a:spcBef>
              </a:pPr>
              <a:t>90</a:t>
            </a:fld>
            <a:endParaRPr lang="en-US" altLang="en-US" sz="1300"/>
          </a:p>
        </p:txBody>
      </p:sp>
      <p:sp>
        <p:nvSpPr>
          <p:cNvPr id="189445" name="Rectangle 2">
            <a:extLst>
              <a:ext uri="{FF2B5EF4-FFF2-40B4-BE49-F238E27FC236}">
                <a16:creationId xmlns:a16="http://schemas.microsoft.com/office/drawing/2014/main" id="{EFDEF7BB-591F-AAF4-7913-C8AD71076FB9}"/>
              </a:ext>
            </a:extLst>
          </p:cNvPr>
          <p:cNvSpPr>
            <a:spLocks noGrp="1" noRot="1" noChangeAspect="1" noChangeArrowheads="1" noTextEdit="1"/>
          </p:cNvSpPr>
          <p:nvPr>
            <p:ph type="sldImg"/>
          </p:nvPr>
        </p:nvSpPr>
        <p:spPr>
          <a:ln/>
        </p:spPr>
      </p:sp>
      <p:sp>
        <p:nvSpPr>
          <p:cNvPr id="189446" name="Rectangle 3">
            <a:extLst>
              <a:ext uri="{FF2B5EF4-FFF2-40B4-BE49-F238E27FC236}">
                <a16:creationId xmlns:a16="http://schemas.microsoft.com/office/drawing/2014/main" id="{6FCE436F-2359-2E6D-D4C1-928913D884F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AU" altLang="en-US"/>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89" name="Rectangle 2">
            <a:extLst>
              <a:ext uri="{FF2B5EF4-FFF2-40B4-BE49-F238E27FC236}">
                <a16:creationId xmlns:a16="http://schemas.microsoft.com/office/drawing/2014/main" id="{FD1A8231-1B7C-0EB2-38E9-E1F1CB48DE77}"/>
              </a:ext>
            </a:extLst>
          </p:cNvPr>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sz="1300"/>
              <a:t>The University of Adelaide, School of Computer Science</a:t>
            </a:r>
          </a:p>
        </p:txBody>
      </p:sp>
      <p:sp>
        <p:nvSpPr>
          <p:cNvPr id="191490" name="Rectangle 3">
            <a:extLst>
              <a:ext uri="{FF2B5EF4-FFF2-40B4-BE49-F238E27FC236}">
                <a16:creationId xmlns:a16="http://schemas.microsoft.com/office/drawing/2014/main" id="{E5046AD0-0EC2-8142-1618-9C8179E89DCA}"/>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9BE56E5E-40AA-4BDB-9505-E97F74B26675}" type="datetime3">
              <a:rPr lang="en-US" altLang="en-US" sz="1300" smtClean="0"/>
              <a:pPr>
                <a:spcBef>
                  <a:spcPct val="0"/>
                </a:spcBef>
              </a:pPr>
              <a:t>28 March 2023</a:t>
            </a:fld>
            <a:endParaRPr lang="en-US" altLang="en-US" sz="1300"/>
          </a:p>
        </p:txBody>
      </p:sp>
      <p:sp>
        <p:nvSpPr>
          <p:cNvPr id="191491" name="Rectangle 6">
            <a:extLst>
              <a:ext uri="{FF2B5EF4-FFF2-40B4-BE49-F238E27FC236}">
                <a16:creationId xmlns:a16="http://schemas.microsoft.com/office/drawing/2014/main" id="{D3679008-0132-7E98-CFFB-B58129C5FA8B}"/>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sz="1300"/>
              <a:t>Chapter 2 — Instructions: Language of the Computer</a:t>
            </a:r>
          </a:p>
        </p:txBody>
      </p:sp>
      <p:sp>
        <p:nvSpPr>
          <p:cNvPr id="191492" name="Rectangle 7">
            <a:extLst>
              <a:ext uri="{FF2B5EF4-FFF2-40B4-BE49-F238E27FC236}">
                <a16:creationId xmlns:a16="http://schemas.microsoft.com/office/drawing/2014/main" id="{8E0E23B3-7CF9-E080-D0FC-27D30CC0C24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BD2B00F9-9854-4AE0-96C1-6999D6E74ABD}" type="slidenum">
              <a:rPr lang="en-US" altLang="en-US" sz="1300"/>
              <a:pPr>
                <a:spcBef>
                  <a:spcPct val="0"/>
                </a:spcBef>
              </a:pPr>
              <a:t>91</a:t>
            </a:fld>
            <a:endParaRPr lang="en-US" altLang="en-US" sz="1300"/>
          </a:p>
        </p:txBody>
      </p:sp>
      <p:sp>
        <p:nvSpPr>
          <p:cNvPr id="191493" name="Rectangle 2">
            <a:extLst>
              <a:ext uri="{FF2B5EF4-FFF2-40B4-BE49-F238E27FC236}">
                <a16:creationId xmlns:a16="http://schemas.microsoft.com/office/drawing/2014/main" id="{5E0BFB3D-858C-C800-B8AF-0223E6178ABC}"/>
              </a:ext>
            </a:extLst>
          </p:cNvPr>
          <p:cNvSpPr>
            <a:spLocks noGrp="1" noRot="1" noChangeAspect="1" noChangeArrowheads="1" noTextEdit="1"/>
          </p:cNvSpPr>
          <p:nvPr>
            <p:ph type="sldImg"/>
          </p:nvPr>
        </p:nvSpPr>
        <p:spPr>
          <a:ln/>
        </p:spPr>
      </p:sp>
      <p:sp>
        <p:nvSpPr>
          <p:cNvPr id="191494" name="Rectangle 3">
            <a:extLst>
              <a:ext uri="{FF2B5EF4-FFF2-40B4-BE49-F238E27FC236}">
                <a16:creationId xmlns:a16="http://schemas.microsoft.com/office/drawing/2014/main" id="{B8007B85-F270-53F6-3CC8-6BFC3C6CED7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AU" altLang="en-US"/>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7" name="Rectangle 2">
            <a:extLst>
              <a:ext uri="{FF2B5EF4-FFF2-40B4-BE49-F238E27FC236}">
                <a16:creationId xmlns:a16="http://schemas.microsoft.com/office/drawing/2014/main" id="{5CA8671E-1B96-20EA-944C-E25074CAC4C8}"/>
              </a:ext>
            </a:extLst>
          </p:cNvPr>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sz="1300"/>
              <a:t>The University of Adelaide, School of Computer Science</a:t>
            </a:r>
          </a:p>
        </p:txBody>
      </p:sp>
      <p:sp>
        <p:nvSpPr>
          <p:cNvPr id="193538" name="Rectangle 3">
            <a:extLst>
              <a:ext uri="{FF2B5EF4-FFF2-40B4-BE49-F238E27FC236}">
                <a16:creationId xmlns:a16="http://schemas.microsoft.com/office/drawing/2014/main" id="{57DA70C7-539F-5FB2-B287-1B03BC039CD3}"/>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9ED53B77-EB54-42AA-943E-D651CB9A1719}" type="datetime3">
              <a:rPr lang="en-US" altLang="en-US" sz="1300" smtClean="0"/>
              <a:pPr>
                <a:spcBef>
                  <a:spcPct val="0"/>
                </a:spcBef>
              </a:pPr>
              <a:t>28 March 2023</a:t>
            </a:fld>
            <a:endParaRPr lang="en-US" altLang="en-US" sz="1300"/>
          </a:p>
        </p:txBody>
      </p:sp>
      <p:sp>
        <p:nvSpPr>
          <p:cNvPr id="193539" name="Rectangle 6">
            <a:extLst>
              <a:ext uri="{FF2B5EF4-FFF2-40B4-BE49-F238E27FC236}">
                <a16:creationId xmlns:a16="http://schemas.microsoft.com/office/drawing/2014/main" id="{5707298F-7B08-92E5-D907-E3620C9683CB}"/>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sz="1300"/>
              <a:t>Chapter 2 — Instructions: Language of the Computer</a:t>
            </a:r>
          </a:p>
        </p:txBody>
      </p:sp>
      <p:sp>
        <p:nvSpPr>
          <p:cNvPr id="193540" name="Rectangle 7">
            <a:extLst>
              <a:ext uri="{FF2B5EF4-FFF2-40B4-BE49-F238E27FC236}">
                <a16:creationId xmlns:a16="http://schemas.microsoft.com/office/drawing/2014/main" id="{3A32018E-A7B0-04C8-B32E-2546C65F630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F8CFA960-3950-455A-A208-83366076CDB0}" type="slidenum">
              <a:rPr lang="en-US" altLang="en-US" sz="1300"/>
              <a:pPr>
                <a:spcBef>
                  <a:spcPct val="0"/>
                </a:spcBef>
              </a:pPr>
              <a:t>92</a:t>
            </a:fld>
            <a:endParaRPr lang="en-US" altLang="en-US" sz="1300"/>
          </a:p>
        </p:txBody>
      </p:sp>
      <p:sp>
        <p:nvSpPr>
          <p:cNvPr id="193541" name="Rectangle 2">
            <a:extLst>
              <a:ext uri="{FF2B5EF4-FFF2-40B4-BE49-F238E27FC236}">
                <a16:creationId xmlns:a16="http://schemas.microsoft.com/office/drawing/2014/main" id="{ECD118B4-C1DD-37E6-4A1C-502D107BBCBA}"/>
              </a:ext>
            </a:extLst>
          </p:cNvPr>
          <p:cNvSpPr>
            <a:spLocks noGrp="1" noRot="1" noChangeAspect="1" noChangeArrowheads="1" noTextEdit="1"/>
          </p:cNvSpPr>
          <p:nvPr>
            <p:ph type="sldImg"/>
          </p:nvPr>
        </p:nvSpPr>
        <p:spPr>
          <a:ln/>
        </p:spPr>
      </p:sp>
      <p:sp>
        <p:nvSpPr>
          <p:cNvPr id="193542" name="Rectangle 3">
            <a:extLst>
              <a:ext uri="{FF2B5EF4-FFF2-40B4-BE49-F238E27FC236}">
                <a16:creationId xmlns:a16="http://schemas.microsoft.com/office/drawing/2014/main" id="{B5B858A2-810E-5319-A42A-C340EE54231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AU" altLang="en-US"/>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5" name="Rectangle 2">
            <a:extLst>
              <a:ext uri="{FF2B5EF4-FFF2-40B4-BE49-F238E27FC236}">
                <a16:creationId xmlns:a16="http://schemas.microsoft.com/office/drawing/2014/main" id="{3558E3BA-702C-F3A9-54D7-7E2D1C0DD70F}"/>
              </a:ext>
            </a:extLst>
          </p:cNvPr>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sz="1300"/>
              <a:t>The University of Adelaide, School of Computer Science</a:t>
            </a:r>
          </a:p>
        </p:txBody>
      </p:sp>
      <p:sp>
        <p:nvSpPr>
          <p:cNvPr id="195586" name="Rectangle 3">
            <a:extLst>
              <a:ext uri="{FF2B5EF4-FFF2-40B4-BE49-F238E27FC236}">
                <a16:creationId xmlns:a16="http://schemas.microsoft.com/office/drawing/2014/main" id="{1B29D63E-894C-7853-CEA8-1FA7A35C3F87}"/>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F1A0A757-5FE4-489E-BA78-7FE4536FF089}" type="datetime3">
              <a:rPr lang="en-US" altLang="en-US" sz="1300" smtClean="0"/>
              <a:pPr>
                <a:spcBef>
                  <a:spcPct val="0"/>
                </a:spcBef>
              </a:pPr>
              <a:t>28 March 2023</a:t>
            </a:fld>
            <a:endParaRPr lang="en-US" altLang="en-US" sz="1300"/>
          </a:p>
        </p:txBody>
      </p:sp>
      <p:sp>
        <p:nvSpPr>
          <p:cNvPr id="195587" name="Rectangle 6">
            <a:extLst>
              <a:ext uri="{FF2B5EF4-FFF2-40B4-BE49-F238E27FC236}">
                <a16:creationId xmlns:a16="http://schemas.microsoft.com/office/drawing/2014/main" id="{E710360E-4D11-33D7-0EBD-239425D064C5}"/>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sz="1300"/>
              <a:t>Chapter 2 — Instructions: Language of the Computer</a:t>
            </a:r>
          </a:p>
        </p:txBody>
      </p:sp>
      <p:sp>
        <p:nvSpPr>
          <p:cNvPr id="195588" name="Rectangle 7">
            <a:extLst>
              <a:ext uri="{FF2B5EF4-FFF2-40B4-BE49-F238E27FC236}">
                <a16:creationId xmlns:a16="http://schemas.microsoft.com/office/drawing/2014/main" id="{A0E28696-7DAD-467A-AFA1-9A5B4C0F2F7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7A6A8A86-B2BA-4FBC-A975-6AB4F826B036}" type="slidenum">
              <a:rPr lang="en-US" altLang="en-US" sz="1300"/>
              <a:pPr>
                <a:spcBef>
                  <a:spcPct val="0"/>
                </a:spcBef>
              </a:pPr>
              <a:t>93</a:t>
            </a:fld>
            <a:endParaRPr lang="en-US" altLang="en-US" sz="1300"/>
          </a:p>
        </p:txBody>
      </p:sp>
      <p:sp>
        <p:nvSpPr>
          <p:cNvPr id="195589" name="Rectangle 2">
            <a:extLst>
              <a:ext uri="{FF2B5EF4-FFF2-40B4-BE49-F238E27FC236}">
                <a16:creationId xmlns:a16="http://schemas.microsoft.com/office/drawing/2014/main" id="{B56B6342-1803-9DB4-864F-7836E5A0EFA8}"/>
              </a:ext>
            </a:extLst>
          </p:cNvPr>
          <p:cNvSpPr>
            <a:spLocks noGrp="1" noRot="1" noChangeAspect="1" noChangeArrowheads="1" noTextEdit="1"/>
          </p:cNvSpPr>
          <p:nvPr>
            <p:ph type="sldImg"/>
          </p:nvPr>
        </p:nvSpPr>
        <p:spPr>
          <a:ln/>
        </p:spPr>
      </p:sp>
      <p:sp>
        <p:nvSpPr>
          <p:cNvPr id="195590" name="Rectangle 3">
            <a:extLst>
              <a:ext uri="{FF2B5EF4-FFF2-40B4-BE49-F238E27FC236}">
                <a16:creationId xmlns:a16="http://schemas.microsoft.com/office/drawing/2014/main" id="{0E80E2F5-DC0E-9E5F-4960-9DCFBAA13E5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AU" altLang="en-US"/>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3" name="Rectangle 2">
            <a:extLst>
              <a:ext uri="{FF2B5EF4-FFF2-40B4-BE49-F238E27FC236}">
                <a16:creationId xmlns:a16="http://schemas.microsoft.com/office/drawing/2014/main" id="{51797FB0-C29F-F373-0E78-940EBCCF281D}"/>
              </a:ext>
            </a:extLst>
          </p:cNvPr>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sz="1300"/>
              <a:t>The University of Adelaide, School of Computer Science</a:t>
            </a:r>
          </a:p>
        </p:txBody>
      </p:sp>
      <p:sp>
        <p:nvSpPr>
          <p:cNvPr id="197634" name="Rectangle 3">
            <a:extLst>
              <a:ext uri="{FF2B5EF4-FFF2-40B4-BE49-F238E27FC236}">
                <a16:creationId xmlns:a16="http://schemas.microsoft.com/office/drawing/2014/main" id="{B2B4CB7B-6016-8D14-46C4-FD627E06F8D8}"/>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62B92DFB-76D2-4248-8F40-570B272B0B85}" type="datetime3">
              <a:rPr lang="en-US" altLang="en-US" sz="1300" smtClean="0"/>
              <a:pPr>
                <a:spcBef>
                  <a:spcPct val="0"/>
                </a:spcBef>
              </a:pPr>
              <a:t>28 March 2023</a:t>
            </a:fld>
            <a:endParaRPr lang="en-US" altLang="en-US" sz="1300"/>
          </a:p>
        </p:txBody>
      </p:sp>
      <p:sp>
        <p:nvSpPr>
          <p:cNvPr id="197635" name="Rectangle 6">
            <a:extLst>
              <a:ext uri="{FF2B5EF4-FFF2-40B4-BE49-F238E27FC236}">
                <a16:creationId xmlns:a16="http://schemas.microsoft.com/office/drawing/2014/main" id="{E593FA2B-5FEF-1432-A085-93E6B952A169}"/>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sz="1300"/>
              <a:t>Chapter 2 — Instructions: Language of the Computer</a:t>
            </a:r>
          </a:p>
        </p:txBody>
      </p:sp>
      <p:sp>
        <p:nvSpPr>
          <p:cNvPr id="197636" name="Rectangle 7">
            <a:extLst>
              <a:ext uri="{FF2B5EF4-FFF2-40B4-BE49-F238E27FC236}">
                <a16:creationId xmlns:a16="http://schemas.microsoft.com/office/drawing/2014/main" id="{56F1CF49-01AF-892A-46D7-8117C667DA0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7CADB3C3-31E9-4CDF-9E26-6817DC764810}" type="slidenum">
              <a:rPr lang="en-US" altLang="en-US" sz="1300"/>
              <a:pPr>
                <a:spcBef>
                  <a:spcPct val="0"/>
                </a:spcBef>
              </a:pPr>
              <a:t>94</a:t>
            </a:fld>
            <a:endParaRPr lang="en-US" altLang="en-US" sz="1300"/>
          </a:p>
        </p:txBody>
      </p:sp>
      <p:sp>
        <p:nvSpPr>
          <p:cNvPr id="197637" name="Rectangle 2">
            <a:extLst>
              <a:ext uri="{FF2B5EF4-FFF2-40B4-BE49-F238E27FC236}">
                <a16:creationId xmlns:a16="http://schemas.microsoft.com/office/drawing/2014/main" id="{0D287622-661A-5CF4-C9DD-D342BBA6C8D7}"/>
              </a:ext>
            </a:extLst>
          </p:cNvPr>
          <p:cNvSpPr>
            <a:spLocks noGrp="1" noRot="1" noChangeAspect="1" noChangeArrowheads="1" noTextEdit="1"/>
          </p:cNvSpPr>
          <p:nvPr>
            <p:ph type="sldImg"/>
          </p:nvPr>
        </p:nvSpPr>
        <p:spPr>
          <a:ln/>
        </p:spPr>
      </p:sp>
      <p:sp>
        <p:nvSpPr>
          <p:cNvPr id="197638" name="Rectangle 3">
            <a:extLst>
              <a:ext uri="{FF2B5EF4-FFF2-40B4-BE49-F238E27FC236}">
                <a16:creationId xmlns:a16="http://schemas.microsoft.com/office/drawing/2014/main" id="{DD1399E1-323C-DF78-6D1D-88B6A1E9B46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AU" altLang="en-US"/>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1" name="Rectangle 2">
            <a:extLst>
              <a:ext uri="{FF2B5EF4-FFF2-40B4-BE49-F238E27FC236}">
                <a16:creationId xmlns:a16="http://schemas.microsoft.com/office/drawing/2014/main" id="{50410555-BE00-F860-AD7C-A4B2795C1E80}"/>
              </a:ext>
            </a:extLst>
          </p:cNvPr>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sz="1300"/>
              <a:t>The University of Adelaide, School of Computer Science</a:t>
            </a:r>
          </a:p>
        </p:txBody>
      </p:sp>
      <p:sp>
        <p:nvSpPr>
          <p:cNvPr id="199682" name="Rectangle 3">
            <a:extLst>
              <a:ext uri="{FF2B5EF4-FFF2-40B4-BE49-F238E27FC236}">
                <a16:creationId xmlns:a16="http://schemas.microsoft.com/office/drawing/2014/main" id="{89F2309F-AD2A-B25B-ACDB-5F25CA37C4F4}"/>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450C101E-E726-4DF6-BEFF-60710FA3356D}" type="datetime3">
              <a:rPr lang="en-US" altLang="en-US" sz="1300" smtClean="0"/>
              <a:pPr>
                <a:spcBef>
                  <a:spcPct val="0"/>
                </a:spcBef>
              </a:pPr>
              <a:t>28 March 2023</a:t>
            </a:fld>
            <a:endParaRPr lang="en-US" altLang="en-US" sz="1300"/>
          </a:p>
        </p:txBody>
      </p:sp>
      <p:sp>
        <p:nvSpPr>
          <p:cNvPr id="199683" name="Rectangle 6">
            <a:extLst>
              <a:ext uri="{FF2B5EF4-FFF2-40B4-BE49-F238E27FC236}">
                <a16:creationId xmlns:a16="http://schemas.microsoft.com/office/drawing/2014/main" id="{E44BFD8B-9039-1103-7306-5BA0C0E96845}"/>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sz="1300"/>
              <a:t>Chapter 2 — Instructions: Language of the Computer</a:t>
            </a:r>
          </a:p>
        </p:txBody>
      </p:sp>
      <p:sp>
        <p:nvSpPr>
          <p:cNvPr id="199684" name="Rectangle 7">
            <a:extLst>
              <a:ext uri="{FF2B5EF4-FFF2-40B4-BE49-F238E27FC236}">
                <a16:creationId xmlns:a16="http://schemas.microsoft.com/office/drawing/2014/main" id="{5ECDD254-E66D-4823-0A6B-EBC14FC1632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1B9C1851-8771-4C5B-987B-9B51EC772E84}" type="slidenum">
              <a:rPr lang="en-US" altLang="en-US" sz="1300"/>
              <a:pPr>
                <a:spcBef>
                  <a:spcPct val="0"/>
                </a:spcBef>
              </a:pPr>
              <a:t>95</a:t>
            </a:fld>
            <a:endParaRPr lang="en-US" altLang="en-US" sz="1300"/>
          </a:p>
        </p:txBody>
      </p:sp>
      <p:sp>
        <p:nvSpPr>
          <p:cNvPr id="199685" name="Rectangle 2">
            <a:extLst>
              <a:ext uri="{FF2B5EF4-FFF2-40B4-BE49-F238E27FC236}">
                <a16:creationId xmlns:a16="http://schemas.microsoft.com/office/drawing/2014/main" id="{B4F1AACF-3043-2082-F115-6AEB9699472C}"/>
              </a:ext>
            </a:extLst>
          </p:cNvPr>
          <p:cNvSpPr>
            <a:spLocks noGrp="1" noRot="1" noChangeAspect="1" noChangeArrowheads="1" noTextEdit="1"/>
          </p:cNvSpPr>
          <p:nvPr>
            <p:ph type="sldImg"/>
          </p:nvPr>
        </p:nvSpPr>
        <p:spPr>
          <a:ln/>
        </p:spPr>
      </p:sp>
      <p:sp>
        <p:nvSpPr>
          <p:cNvPr id="199686" name="Rectangle 3">
            <a:extLst>
              <a:ext uri="{FF2B5EF4-FFF2-40B4-BE49-F238E27FC236}">
                <a16:creationId xmlns:a16="http://schemas.microsoft.com/office/drawing/2014/main" id="{B299780C-5967-E3F4-E3B5-E30A32F464C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AU" altLang="en-US"/>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29" name="Rectangle 2">
            <a:extLst>
              <a:ext uri="{FF2B5EF4-FFF2-40B4-BE49-F238E27FC236}">
                <a16:creationId xmlns:a16="http://schemas.microsoft.com/office/drawing/2014/main" id="{B2E04E24-BCBE-26E0-3388-0CD500319AEE}"/>
              </a:ext>
            </a:extLst>
          </p:cNvPr>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sz="1300"/>
              <a:t>The University of Adelaide, School of Computer Science</a:t>
            </a:r>
          </a:p>
        </p:txBody>
      </p:sp>
      <p:sp>
        <p:nvSpPr>
          <p:cNvPr id="201730" name="Rectangle 3">
            <a:extLst>
              <a:ext uri="{FF2B5EF4-FFF2-40B4-BE49-F238E27FC236}">
                <a16:creationId xmlns:a16="http://schemas.microsoft.com/office/drawing/2014/main" id="{835B882F-D1C9-1842-8616-2367BA2271AC}"/>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BD2E0DA7-DAE9-4A2D-A449-EC9351F544B9}" type="datetime3">
              <a:rPr lang="en-US" altLang="en-US" sz="1300" smtClean="0"/>
              <a:pPr>
                <a:spcBef>
                  <a:spcPct val="0"/>
                </a:spcBef>
              </a:pPr>
              <a:t>28 March 2023</a:t>
            </a:fld>
            <a:endParaRPr lang="en-US" altLang="en-US" sz="1300"/>
          </a:p>
        </p:txBody>
      </p:sp>
      <p:sp>
        <p:nvSpPr>
          <p:cNvPr id="201731" name="Rectangle 6">
            <a:extLst>
              <a:ext uri="{FF2B5EF4-FFF2-40B4-BE49-F238E27FC236}">
                <a16:creationId xmlns:a16="http://schemas.microsoft.com/office/drawing/2014/main" id="{2D6796B4-E69D-5D91-E9A2-F20BA4402F61}"/>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sz="1300"/>
              <a:t>Chapter 2 — Instructions: Language of the Computer</a:t>
            </a:r>
          </a:p>
        </p:txBody>
      </p:sp>
      <p:sp>
        <p:nvSpPr>
          <p:cNvPr id="201732" name="Rectangle 7">
            <a:extLst>
              <a:ext uri="{FF2B5EF4-FFF2-40B4-BE49-F238E27FC236}">
                <a16:creationId xmlns:a16="http://schemas.microsoft.com/office/drawing/2014/main" id="{DE59F34C-01F1-650F-E816-C6794FF9CB5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3AA2F01F-7979-4CB6-9F58-7DDCF5C747D3}" type="slidenum">
              <a:rPr lang="en-US" altLang="en-US" sz="1300"/>
              <a:pPr>
                <a:spcBef>
                  <a:spcPct val="0"/>
                </a:spcBef>
              </a:pPr>
              <a:t>96</a:t>
            </a:fld>
            <a:endParaRPr lang="en-US" altLang="en-US" sz="1300"/>
          </a:p>
        </p:txBody>
      </p:sp>
      <p:sp>
        <p:nvSpPr>
          <p:cNvPr id="201733" name="Rectangle 2">
            <a:extLst>
              <a:ext uri="{FF2B5EF4-FFF2-40B4-BE49-F238E27FC236}">
                <a16:creationId xmlns:a16="http://schemas.microsoft.com/office/drawing/2014/main" id="{8FCEFA8B-8923-93C1-AC53-5538D84385C9}"/>
              </a:ext>
            </a:extLst>
          </p:cNvPr>
          <p:cNvSpPr>
            <a:spLocks noGrp="1" noRot="1" noChangeAspect="1" noChangeArrowheads="1" noTextEdit="1"/>
          </p:cNvSpPr>
          <p:nvPr>
            <p:ph type="sldImg"/>
          </p:nvPr>
        </p:nvSpPr>
        <p:spPr>
          <a:ln/>
        </p:spPr>
      </p:sp>
      <p:sp>
        <p:nvSpPr>
          <p:cNvPr id="201734" name="Rectangle 3">
            <a:extLst>
              <a:ext uri="{FF2B5EF4-FFF2-40B4-BE49-F238E27FC236}">
                <a16:creationId xmlns:a16="http://schemas.microsoft.com/office/drawing/2014/main" id="{82851B6C-C8FC-9677-8B52-6FACCE9E675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AU" altLang="en-US"/>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7" name="Rectangle 2">
            <a:extLst>
              <a:ext uri="{FF2B5EF4-FFF2-40B4-BE49-F238E27FC236}">
                <a16:creationId xmlns:a16="http://schemas.microsoft.com/office/drawing/2014/main" id="{545896C9-AB3D-DE7B-22F0-D647F93158BB}"/>
              </a:ext>
            </a:extLst>
          </p:cNvPr>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sz="1300"/>
              <a:t>The University of Adelaide, School of Computer Science</a:t>
            </a:r>
          </a:p>
        </p:txBody>
      </p:sp>
      <p:sp>
        <p:nvSpPr>
          <p:cNvPr id="203778" name="Rectangle 3">
            <a:extLst>
              <a:ext uri="{FF2B5EF4-FFF2-40B4-BE49-F238E27FC236}">
                <a16:creationId xmlns:a16="http://schemas.microsoft.com/office/drawing/2014/main" id="{ADDFFAAF-119C-DC5B-EBC5-E744830E7447}"/>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DDEDAB82-E90E-4213-8F4D-B26F3A4FF7C3}" type="datetime3">
              <a:rPr lang="en-US" altLang="en-US" sz="1300" smtClean="0"/>
              <a:pPr>
                <a:spcBef>
                  <a:spcPct val="0"/>
                </a:spcBef>
              </a:pPr>
              <a:t>28 March 2023</a:t>
            </a:fld>
            <a:endParaRPr lang="en-US" altLang="en-US" sz="1300"/>
          </a:p>
        </p:txBody>
      </p:sp>
      <p:sp>
        <p:nvSpPr>
          <p:cNvPr id="203779" name="Rectangle 6">
            <a:extLst>
              <a:ext uri="{FF2B5EF4-FFF2-40B4-BE49-F238E27FC236}">
                <a16:creationId xmlns:a16="http://schemas.microsoft.com/office/drawing/2014/main" id="{644FD85C-C930-D472-D5E6-484515179DC0}"/>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sz="1300"/>
              <a:t>Chapter 2 — Instructions: Language of the Computer</a:t>
            </a:r>
          </a:p>
        </p:txBody>
      </p:sp>
      <p:sp>
        <p:nvSpPr>
          <p:cNvPr id="203780" name="Rectangle 7">
            <a:extLst>
              <a:ext uri="{FF2B5EF4-FFF2-40B4-BE49-F238E27FC236}">
                <a16:creationId xmlns:a16="http://schemas.microsoft.com/office/drawing/2014/main" id="{C1FF524B-C898-F3E1-E29C-57F2AC45800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5038E698-1F3D-4FF6-B50A-B2DDA37E8A3C}" type="slidenum">
              <a:rPr lang="en-US" altLang="en-US" sz="1300"/>
              <a:pPr>
                <a:spcBef>
                  <a:spcPct val="0"/>
                </a:spcBef>
              </a:pPr>
              <a:t>97</a:t>
            </a:fld>
            <a:endParaRPr lang="en-US" altLang="en-US" sz="1300"/>
          </a:p>
        </p:txBody>
      </p:sp>
      <p:sp>
        <p:nvSpPr>
          <p:cNvPr id="203781" name="Rectangle 2">
            <a:extLst>
              <a:ext uri="{FF2B5EF4-FFF2-40B4-BE49-F238E27FC236}">
                <a16:creationId xmlns:a16="http://schemas.microsoft.com/office/drawing/2014/main" id="{61136210-0700-2DF2-80C0-26027CA8471B}"/>
              </a:ext>
            </a:extLst>
          </p:cNvPr>
          <p:cNvSpPr>
            <a:spLocks noGrp="1" noRot="1" noChangeAspect="1" noChangeArrowheads="1" noTextEdit="1"/>
          </p:cNvSpPr>
          <p:nvPr>
            <p:ph type="sldImg"/>
          </p:nvPr>
        </p:nvSpPr>
        <p:spPr>
          <a:ln/>
        </p:spPr>
      </p:sp>
      <p:sp>
        <p:nvSpPr>
          <p:cNvPr id="203782" name="Rectangle 3">
            <a:extLst>
              <a:ext uri="{FF2B5EF4-FFF2-40B4-BE49-F238E27FC236}">
                <a16:creationId xmlns:a16="http://schemas.microsoft.com/office/drawing/2014/main" id="{0B06E48F-7E93-3C19-4EF6-471F4AF1BAF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AU" altLang="en-US"/>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5" name="Rectangle 2">
            <a:extLst>
              <a:ext uri="{FF2B5EF4-FFF2-40B4-BE49-F238E27FC236}">
                <a16:creationId xmlns:a16="http://schemas.microsoft.com/office/drawing/2014/main" id="{2A62A7DE-BAC1-07B6-4AD6-D6CF78FF1E1F}"/>
              </a:ext>
            </a:extLst>
          </p:cNvPr>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sz="1300"/>
              <a:t>The University of Adelaide, School of Computer Science</a:t>
            </a:r>
          </a:p>
        </p:txBody>
      </p:sp>
      <p:sp>
        <p:nvSpPr>
          <p:cNvPr id="205826" name="Rectangle 3">
            <a:extLst>
              <a:ext uri="{FF2B5EF4-FFF2-40B4-BE49-F238E27FC236}">
                <a16:creationId xmlns:a16="http://schemas.microsoft.com/office/drawing/2014/main" id="{8548329F-63E1-CFD1-C42F-5346F7003E17}"/>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12FF49D5-575E-4556-A128-8A6905933E8D}" type="datetime3">
              <a:rPr lang="en-US" altLang="en-US" sz="1300" smtClean="0"/>
              <a:pPr>
                <a:spcBef>
                  <a:spcPct val="0"/>
                </a:spcBef>
              </a:pPr>
              <a:t>28 March 2023</a:t>
            </a:fld>
            <a:endParaRPr lang="en-US" altLang="en-US" sz="1300"/>
          </a:p>
        </p:txBody>
      </p:sp>
      <p:sp>
        <p:nvSpPr>
          <p:cNvPr id="205827" name="Rectangle 6">
            <a:extLst>
              <a:ext uri="{FF2B5EF4-FFF2-40B4-BE49-F238E27FC236}">
                <a16:creationId xmlns:a16="http://schemas.microsoft.com/office/drawing/2014/main" id="{E8539213-CD24-6A93-BE05-8235766CC5BE}"/>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sz="1300"/>
              <a:t>Chapter 2 — Instructions: Language of the Computer</a:t>
            </a:r>
          </a:p>
        </p:txBody>
      </p:sp>
      <p:sp>
        <p:nvSpPr>
          <p:cNvPr id="205828" name="Rectangle 7">
            <a:extLst>
              <a:ext uri="{FF2B5EF4-FFF2-40B4-BE49-F238E27FC236}">
                <a16:creationId xmlns:a16="http://schemas.microsoft.com/office/drawing/2014/main" id="{4B20A4E8-18FB-98AF-0F3C-3EA8337E009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4796189E-F9FA-4B48-B11D-C0E030B7D675}" type="slidenum">
              <a:rPr lang="en-US" altLang="en-US" sz="1300"/>
              <a:pPr>
                <a:spcBef>
                  <a:spcPct val="0"/>
                </a:spcBef>
              </a:pPr>
              <a:t>98</a:t>
            </a:fld>
            <a:endParaRPr lang="en-US" altLang="en-US" sz="1300"/>
          </a:p>
        </p:txBody>
      </p:sp>
      <p:sp>
        <p:nvSpPr>
          <p:cNvPr id="205829" name="Rectangle 2">
            <a:extLst>
              <a:ext uri="{FF2B5EF4-FFF2-40B4-BE49-F238E27FC236}">
                <a16:creationId xmlns:a16="http://schemas.microsoft.com/office/drawing/2014/main" id="{16358CC1-082A-FD6F-D71A-DBAFA0AF6D4B}"/>
              </a:ext>
            </a:extLst>
          </p:cNvPr>
          <p:cNvSpPr>
            <a:spLocks noGrp="1" noRot="1" noChangeAspect="1" noChangeArrowheads="1" noTextEdit="1"/>
          </p:cNvSpPr>
          <p:nvPr>
            <p:ph type="sldImg"/>
          </p:nvPr>
        </p:nvSpPr>
        <p:spPr>
          <a:ln/>
        </p:spPr>
      </p:sp>
      <p:sp>
        <p:nvSpPr>
          <p:cNvPr id="205830" name="Rectangle 3">
            <a:extLst>
              <a:ext uri="{FF2B5EF4-FFF2-40B4-BE49-F238E27FC236}">
                <a16:creationId xmlns:a16="http://schemas.microsoft.com/office/drawing/2014/main" id="{4EC76818-71CE-1BBF-427F-E78D965EF12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AU" altLang="en-US"/>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3" name="Rectangle 2">
            <a:extLst>
              <a:ext uri="{FF2B5EF4-FFF2-40B4-BE49-F238E27FC236}">
                <a16:creationId xmlns:a16="http://schemas.microsoft.com/office/drawing/2014/main" id="{B811D6C5-D0B1-0C58-9B0D-AECBAC376941}"/>
              </a:ext>
            </a:extLst>
          </p:cNvPr>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sz="1300"/>
              <a:t>The University of Adelaide, School of Computer Science</a:t>
            </a:r>
          </a:p>
        </p:txBody>
      </p:sp>
      <p:sp>
        <p:nvSpPr>
          <p:cNvPr id="207874" name="Rectangle 3">
            <a:extLst>
              <a:ext uri="{FF2B5EF4-FFF2-40B4-BE49-F238E27FC236}">
                <a16:creationId xmlns:a16="http://schemas.microsoft.com/office/drawing/2014/main" id="{E0026227-7D86-B7F7-92E1-CA884F2F195C}"/>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E498B0FA-827F-4114-89BD-319B6D670CD5}" type="datetime3">
              <a:rPr lang="en-US" altLang="en-US" sz="1300" smtClean="0"/>
              <a:pPr>
                <a:spcBef>
                  <a:spcPct val="0"/>
                </a:spcBef>
              </a:pPr>
              <a:t>28 March 2023</a:t>
            </a:fld>
            <a:endParaRPr lang="en-US" altLang="en-US" sz="1300"/>
          </a:p>
        </p:txBody>
      </p:sp>
      <p:sp>
        <p:nvSpPr>
          <p:cNvPr id="207875" name="Rectangle 6">
            <a:extLst>
              <a:ext uri="{FF2B5EF4-FFF2-40B4-BE49-F238E27FC236}">
                <a16:creationId xmlns:a16="http://schemas.microsoft.com/office/drawing/2014/main" id="{CA5EE161-F93D-FB50-DF13-4183E6524036}"/>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sz="1300"/>
              <a:t>Chapter 2 — Instructions: Language of the Computer</a:t>
            </a:r>
          </a:p>
        </p:txBody>
      </p:sp>
      <p:sp>
        <p:nvSpPr>
          <p:cNvPr id="207876" name="Rectangle 7">
            <a:extLst>
              <a:ext uri="{FF2B5EF4-FFF2-40B4-BE49-F238E27FC236}">
                <a16:creationId xmlns:a16="http://schemas.microsoft.com/office/drawing/2014/main" id="{3160B100-75AF-9BC8-723A-D8E5B08F231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2E421747-270D-4FB2-97E9-E337E66E935A}" type="slidenum">
              <a:rPr lang="en-US" altLang="en-US" sz="1300"/>
              <a:pPr>
                <a:spcBef>
                  <a:spcPct val="0"/>
                </a:spcBef>
              </a:pPr>
              <a:t>99</a:t>
            </a:fld>
            <a:endParaRPr lang="en-US" altLang="en-US" sz="1300"/>
          </a:p>
        </p:txBody>
      </p:sp>
      <p:sp>
        <p:nvSpPr>
          <p:cNvPr id="207877" name="Rectangle 2">
            <a:extLst>
              <a:ext uri="{FF2B5EF4-FFF2-40B4-BE49-F238E27FC236}">
                <a16:creationId xmlns:a16="http://schemas.microsoft.com/office/drawing/2014/main" id="{B782C70C-3017-488B-1383-A5A1991A446E}"/>
              </a:ext>
            </a:extLst>
          </p:cNvPr>
          <p:cNvSpPr>
            <a:spLocks noGrp="1" noRot="1" noChangeAspect="1" noChangeArrowheads="1" noTextEdit="1"/>
          </p:cNvSpPr>
          <p:nvPr>
            <p:ph type="sldImg"/>
          </p:nvPr>
        </p:nvSpPr>
        <p:spPr>
          <a:ln/>
        </p:spPr>
      </p:sp>
      <p:sp>
        <p:nvSpPr>
          <p:cNvPr id="207878" name="Rectangle 3">
            <a:extLst>
              <a:ext uri="{FF2B5EF4-FFF2-40B4-BE49-F238E27FC236}">
                <a16:creationId xmlns:a16="http://schemas.microsoft.com/office/drawing/2014/main" id="{A255CB3A-FAAA-F990-A09C-EFD1DCD7132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AU" alt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image" Target="../media/image2.jpeg" /><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2" name="Picture 20">
            <a:extLst>
              <a:ext uri="{FF2B5EF4-FFF2-40B4-BE49-F238E27FC236}">
                <a16:creationId xmlns:a16="http://schemas.microsoft.com/office/drawing/2014/main" id="{EF5FDC7E-1F01-0902-4503-53D7AE735C10}"/>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98450" y="1176338"/>
            <a:ext cx="1800225" cy="2547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7">
            <a:extLst>
              <a:ext uri="{FF2B5EF4-FFF2-40B4-BE49-F238E27FC236}">
                <a16:creationId xmlns:a16="http://schemas.microsoft.com/office/drawing/2014/main" id="{E76463A9-B71C-18FE-01E2-E6B19E024D48}"/>
              </a:ext>
            </a:extLst>
          </p:cNvPr>
          <p:cNvSpPr>
            <a:spLocks noChangeArrowheads="1"/>
          </p:cNvSpPr>
          <p:nvPr userDrawn="1"/>
        </p:nvSpPr>
        <p:spPr bwMode="auto">
          <a:xfrm>
            <a:off x="0" y="0"/>
            <a:ext cx="9144000" cy="765175"/>
          </a:xfrm>
          <a:prstGeom prst="rect">
            <a:avLst/>
          </a:prstGeom>
          <a:solidFill>
            <a:srgbClr val="767D7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1"/>
              </a:buClr>
              <a:buSzPct val="60000"/>
              <a:buFont typeface="Wingdings" panose="05000000000000000000" pitchFamily="2" charset="2"/>
              <a:defRPr sz="3200">
                <a:solidFill>
                  <a:schemeClr val="tx1"/>
                </a:solidFill>
                <a:latin typeface="Arial Black" panose="020B0A04020102020204" pitchFamily="34" charset="0"/>
              </a:defRPr>
            </a:lvl1pPr>
            <a:lvl2pPr marL="742950" indent="-285750">
              <a:spcBef>
                <a:spcPct val="20000"/>
              </a:spcBef>
              <a:buClr>
                <a:schemeClr val="tx1"/>
              </a:buClr>
              <a:buSzPct val="60000"/>
              <a:buFont typeface="Wingdings" panose="05000000000000000000" pitchFamily="2" charset="2"/>
              <a:defRPr sz="3200">
                <a:solidFill>
                  <a:schemeClr val="tx1"/>
                </a:solidFill>
                <a:latin typeface="Arial Black" panose="020B0A04020102020204" pitchFamily="34" charset="0"/>
              </a:defRPr>
            </a:lvl2pPr>
            <a:lvl3pPr marL="1143000" indent="-228600">
              <a:spcBef>
                <a:spcPct val="20000"/>
              </a:spcBef>
              <a:buClr>
                <a:schemeClr val="tx1"/>
              </a:buClr>
              <a:buSzPct val="60000"/>
              <a:buFont typeface="Wingdings" panose="05000000000000000000" pitchFamily="2" charset="2"/>
              <a:defRPr sz="3200">
                <a:solidFill>
                  <a:schemeClr val="tx1"/>
                </a:solidFill>
                <a:latin typeface="Arial Black" panose="020B0A04020102020204" pitchFamily="34" charset="0"/>
              </a:defRPr>
            </a:lvl3pPr>
            <a:lvl4pPr marL="1600200" indent="-228600">
              <a:spcBef>
                <a:spcPct val="20000"/>
              </a:spcBef>
              <a:buClr>
                <a:schemeClr val="tx1"/>
              </a:buClr>
              <a:buSzPct val="60000"/>
              <a:buFont typeface="Wingdings" panose="05000000000000000000" pitchFamily="2" charset="2"/>
              <a:defRPr sz="3200">
                <a:solidFill>
                  <a:schemeClr val="tx1"/>
                </a:solidFill>
                <a:latin typeface="Arial Black" panose="020B0A04020102020204" pitchFamily="34" charset="0"/>
              </a:defRPr>
            </a:lvl4pPr>
            <a:lvl5pPr marL="2057400" indent="-228600">
              <a:spcBef>
                <a:spcPct val="20000"/>
              </a:spcBef>
              <a:buClr>
                <a:schemeClr val="tx1"/>
              </a:buClr>
              <a:buSzPct val="60000"/>
              <a:buFont typeface="Wingdings" panose="05000000000000000000" pitchFamily="2" charset="2"/>
              <a:defRPr sz="3200">
                <a:solidFill>
                  <a:schemeClr val="tx1"/>
                </a:solidFill>
                <a:latin typeface="Arial Black" panose="020B0A04020102020204" pitchFamily="34" charset="0"/>
              </a:defRPr>
            </a:lvl5pPr>
            <a:lvl6pPr marL="2514600" indent="-228600" eaLnBrk="0" fontAlgn="base" hangingPunct="0">
              <a:spcBef>
                <a:spcPct val="20000"/>
              </a:spcBef>
              <a:spcAft>
                <a:spcPct val="0"/>
              </a:spcAft>
              <a:buClr>
                <a:schemeClr val="tx1"/>
              </a:buClr>
              <a:buSzPct val="60000"/>
              <a:buFont typeface="Wingdings" panose="05000000000000000000" pitchFamily="2" charset="2"/>
              <a:defRPr sz="3200">
                <a:solidFill>
                  <a:schemeClr val="tx1"/>
                </a:solidFill>
                <a:latin typeface="Arial Black" panose="020B0A04020102020204" pitchFamily="34" charset="0"/>
              </a:defRPr>
            </a:lvl6pPr>
            <a:lvl7pPr marL="2971800" indent="-228600" eaLnBrk="0" fontAlgn="base" hangingPunct="0">
              <a:spcBef>
                <a:spcPct val="20000"/>
              </a:spcBef>
              <a:spcAft>
                <a:spcPct val="0"/>
              </a:spcAft>
              <a:buClr>
                <a:schemeClr val="tx1"/>
              </a:buClr>
              <a:buSzPct val="60000"/>
              <a:buFont typeface="Wingdings" panose="05000000000000000000" pitchFamily="2" charset="2"/>
              <a:defRPr sz="3200">
                <a:solidFill>
                  <a:schemeClr val="tx1"/>
                </a:solidFill>
                <a:latin typeface="Arial Black" panose="020B0A04020102020204" pitchFamily="34" charset="0"/>
              </a:defRPr>
            </a:lvl7pPr>
            <a:lvl8pPr marL="3429000" indent="-228600" eaLnBrk="0" fontAlgn="base" hangingPunct="0">
              <a:spcBef>
                <a:spcPct val="20000"/>
              </a:spcBef>
              <a:spcAft>
                <a:spcPct val="0"/>
              </a:spcAft>
              <a:buClr>
                <a:schemeClr val="tx1"/>
              </a:buClr>
              <a:buSzPct val="60000"/>
              <a:buFont typeface="Wingdings" panose="05000000000000000000" pitchFamily="2" charset="2"/>
              <a:defRPr sz="3200">
                <a:solidFill>
                  <a:schemeClr val="tx1"/>
                </a:solidFill>
                <a:latin typeface="Arial Black" panose="020B0A04020102020204" pitchFamily="34" charset="0"/>
              </a:defRPr>
            </a:lvl8pPr>
            <a:lvl9pPr marL="3886200" indent="-228600" eaLnBrk="0" fontAlgn="base" hangingPunct="0">
              <a:spcBef>
                <a:spcPct val="20000"/>
              </a:spcBef>
              <a:spcAft>
                <a:spcPct val="0"/>
              </a:spcAft>
              <a:buClr>
                <a:schemeClr val="tx1"/>
              </a:buClr>
              <a:buSzPct val="60000"/>
              <a:buFont typeface="Wingdings" panose="05000000000000000000" pitchFamily="2" charset="2"/>
              <a:defRPr sz="3200">
                <a:solidFill>
                  <a:schemeClr val="tx1"/>
                </a:solidFill>
                <a:latin typeface="Arial Black" panose="020B0A04020102020204" pitchFamily="34" charset="0"/>
              </a:defRPr>
            </a:lvl9pPr>
          </a:lstStyle>
          <a:p>
            <a:pPr algn="ctr">
              <a:spcBef>
                <a:spcPct val="0"/>
              </a:spcBef>
              <a:buClrTx/>
              <a:buSzTx/>
              <a:buFontTx/>
              <a:buNone/>
            </a:pPr>
            <a:endParaRPr lang="en-GB" altLang="en-US" sz="2400">
              <a:solidFill>
                <a:schemeClr val="bg1"/>
              </a:solidFill>
              <a:latin typeface="Arial" panose="020B0604020202020204" pitchFamily="34" charset="0"/>
            </a:endParaRPr>
          </a:p>
        </p:txBody>
      </p:sp>
      <p:sp>
        <p:nvSpPr>
          <p:cNvPr id="4" name="Rectangle 9">
            <a:extLst>
              <a:ext uri="{FF2B5EF4-FFF2-40B4-BE49-F238E27FC236}">
                <a16:creationId xmlns:a16="http://schemas.microsoft.com/office/drawing/2014/main" id="{BF967D6F-BE1F-EC8C-8004-70352FAC2A01}"/>
              </a:ext>
            </a:extLst>
          </p:cNvPr>
          <p:cNvSpPr>
            <a:spLocks noChangeArrowheads="1"/>
          </p:cNvSpPr>
          <p:nvPr userDrawn="1"/>
        </p:nvSpPr>
        <p:spPr bwMode="auto">
          <a:xfrm>
            <a:off x="0" y="765175"/>
            <a:ext cx="9144000" cy="174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1"/>
              </a:buClr>
              <a:buSzPct val="60000"/>
              <a:buFont typeface="Wingdings" panose="05000000000000000000" pitchFamily="2" charset="2"/>
              <a:defRPr sz="3200">
                <a:solidFill>
                  <a:schemeClr val="tx1"/>
                </a:solidFill>
                <a:latin typeface="Arial Black" panose="020B0A04020102020204" pitchFamily="34" charset="0"/>
              </a:defRPr>
            </a:lvl1pPr>
            <a:lvl2pPr marL="742950" indent="-285750">
              <a:spcBef>
                <a:spcPct val="20000"/>
              </a:spcBef>
              <a:buClr>
                <a:schemeClr val="tx1"/>
              </a:buClr>
              <a:buSzPct val="60000"/>
              <a:buFont typeface="Wingdings" panose="05000000000000000000" pitchFamily="2" charset="2"/>
              <a:defRPr sz="3200">
                <a:solidFill>
                  <a:schemeClr val="tx1"/>
                </a:solidFill>
                <a:latin typeface="Arial Black" panose="020B0A04020102020204" pitchFamily="34" charset="0"/>
              </a:defRPr>
            </a:lvl2pPr>
            <a:lvl3pPr marL="1143000" indent="-228600">
              <a:spcBef>
                <a:spcPct val="20000"/>
              </a:spcBef>
              <a:buClr>
                <a:schemeClr val="tx1"/>
              </a:buClr>
              <a:buSzPct val="60000"/>
              <a:buFont typeface="Wingdings" panose="05000000000000000000" pitchFamily="2" charset="2"/>
              <a:defRPr sz="3200">
                <a:solidFill>
                  <a:schemeClr val="tx1"/>
                </a:solidFill>
                <a:latin typeface="Arial Black" panose="020B0A04020102020204" pitchFamily="34" charset="0"/>
              </a:defRPr>
            </a:lvl3pPr>
            <a:lvl4pPr marL="1600200" indent="-228600">
              <a:spcBef>
                <a:spcPct val="20000"/>
              </a:spcBef>
              <a:buClr>
                <a:schemeClr val="tx1"/>
              </a:buClr>
              <a:buSzPct val="60000"/>
              <a:buFont typeface="Wingdings" panose="05000000000000000000" pitchFamily="2" charset="2"/>
              <a:defRPr sz="3200">
                <a:solidFill>
                  <a:schemeClr val="tx1"/>
                </a:solidFill>
                <a:latin typeface="Arial Black" panose="020B0A04020102020204" pitchFamily="34" charset="0"/>
              </a:defRPr>
            </a:lvl4pPr>
            <a:lvl5pPr marL="2057400" indent="-228600">
              <a:spcBef>
                <a:spcPct val="20000"/>
              </a:spcBef>
              <a:buClr>
                <a:schemeClr val="tx1"/>
              </a:buClr>
              <a:buSzPct val="60000"/>
              <a:buFont typeface="Wingdings" panose="05000000000000000000" pitchFamily="2" charset="2"/>
              <a:defRPr sz="3200">
                <a:solidFill>
                  <a:schemeClr val="tx1"/>
                </a:solidFill>
                <a:latin typeface="Arial Black" panose="020B0A04020102020204" pitchFamily="34" charset="0"/>
              </a:defRPr>
            </a:lvl5pPr>
            <a:lvl6pPr marL="2514600" indent="-228600" eaLnBrk="0" fontAlgn="base" hangingPunct="0">
              <a:spcBef>
                <a:spcPct val="20000"/>
              </a:spcBef>
              <a:spcAft>
                <a:spcPct val="0"/>
              </a:spcAft>
              <a:buClr>
                <a:schemeClr val="tx1"/>
              </a:buClr>
              <a:buSzPct val="60000"/>
              <a:buFont typeface="Wingdings" panose="05000000000000000000" pitchFamily="2" charset="2"/>
              <a:defRPr sz="3200">
                <a:solidFill>
                  <a:schemeClr val="tx1"/>
                </a:solidFill>
                <a:latin typeface="Arial Black" panose="020B0A04020102020204" pitchFamily="34" charset="0"/>
              </a:defRPr>
            </a:lvl6pPr>
            <a:lvl7pPr marL="2971800" indent="-228600" eaLnBrk="0" fontAlgn="base" hangingPunct="0">
              <a:spcBef>
                <a:spcPct val="20000"/>
              </a:spcBef>
              <a:spcAft>
                <a:spcPct val="0"/>
              </a:spcAft>
              <a:buClr>
                <a:schemeClr val="tx1"/>
              </a:buClr>
              <a:buSzPct val="60000"/>
              <a:buFont typeface="Wingdings" panose="05000000000000000000" pitchFamily="2" charset="2"/>
              <a:defRPr sz="3200">
                <a:solidFill>
                  <a:schemeClr val="tx1"/>
                </a:solidFill>
                <a:latin typeface="Arial Black" panose="020B0A04020102020204" pitchFamily="34" charset="0"/>
              </a:defRPr>
            </a:lvl7pPr>
            <a:lvl8pPr marL="3429000" indent="-228600" eaLnBrk="0" fontAlgn="base" hangingPunct="0">
              <a:spcBef>
                <a:spcPct val="20000"/>
              </a:spcBef>
              <a:spcAft>
                <a:spcPct val="0"/>
              </a:spcAft>
              <a:buClr>
                <a:schemeClr val="tx1"/>
              </a:buClr>
              <a:buSzPct val="60000"/>
              <a:buFont typeface="Wingdings" panose="05000000000000000000" pitchFamily="2" charset="2"/>
              <a:defRPr sz="3200">
                <a:solidFill>
                  <a:schemeClr val="tx1"/>
                </a:solidFill>
                <a:latin typeface="Arial Black" panose="020B0A04020102020204" pitchFamily="34" charset="0"/>
              </a:defRPr>
            </a:lvl8pPr>
            <a:lvl9pPr marL="3886200" indent="-228600" eaLnBrk="0" fontAlgn="base" hangingPunct="0">
              <a:spcBef>
                <a:spcPct val="20000"/>
              </a:spcBef>
              <a:spcAft>
                <a:spcPct val="0"/>
              </a:spcAft>
              <a:buClr>
                <a:schemeClr val="tx1"/>
              </a:buClr>
              <a:buSzPct val="60000"/>
              <a:buFont typeface="Wingdings" panose="05000000000000000000" pitchFamily="2" charset="2"/>
              <a:defRPr sz="3200">
                <a:solidFill>
                  <a:schemeClr val="tx1"/>
                </a:solidFill>
                <a:latin typeface="Arial Black" panose="020B0A04020102020204" pitchFamily="34" charset="0"/>
              </a:defRPr>
            </a:lvl9pPr>
          </a:lstStyle>
          <a:p>
            <a:pPr eaLnBrk="1" hangingPunct="1"/>
            <a:endParaRPr lang="en-US" altLang="en-US"/>
          </a:p>
        </p:txBody>
      </p:sp>
      <p:pic>
        <p:nvPicPr>
          <p:cNvPr id="5" name="Picture 17" descr="MK_logo2">
            <a:extLst>
              <a:ext uri="{FF2B5EF4-FFF2-40B4-BE49-F238E27FC236}">
                <a16:creationId xmlns:a16="http://schemas.microsoft.com/office/drawing/2014/main" id="{A989FA13-C1EF-E7DA-AE41-52E4A8DE01BC}"/>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07950" y="50800"/>
            <a:ext cx="1228725"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19">
            <a:extLst>
              <a:ext uri="{FF2B5EF4-FFF2-40B4-BE49-F238E27FC236}">
                <a16:creationId xmlns:a16="http://schemas.microsoft.com/office/drawing/2014/main" id="{E936D28D-32DB-4E5F-A689-9C23F1843DF6}"/>
              </a:ext>
            </a:extLst>
          </p:cNvPr>
          <p:cNvSpPr>
            <a:spLocks noChangeArrowheads="1"/>
          </p:cNvSpPr>
          <p:nvPr userDrawn="1"/>
        </p:nvSpPr>
        <p:spPr bwMode="auto">
          <a:xfrm>
            <a:off x="2197100" y="765175"/>
            <a:ext cx="46038" cy="5732463"/>
          </a:xfrm>
          <a:prstGeom prst="rect">
            <a:avLst/>
          </a:prstGeom>
          <a:gradFill rotWithShape="1">
            <a:gsLst>
              <a:gs pos="0">
                <a:srgbClr val="808080"/>
              </a:gs>
              <a:gs pos="100000">
                <a:srgbClr val="FFFFFF"/>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1"/>
              </a:buClr>
              <a:buSzPct val="60000"/>
              <a:buFont typeface="Wingdings" panose="05000000000000000000" pitchFamily="2" charset="2"/>
              <a:defRPr sz="3200">
                <a:solidFill>
                  <a:schemeClr val="tx1"/>
                </a:solidFill>
                <a:latin typeface="Arial Black" panose="020B0A04020102020204" pitchFamily="34" charset="0"/>
              </a:defRPr>
            </a:lvl1pPr>
            <a:lvl2pPr marL="742950" indent="-285750">
              <a:spcBef>
                <a:spcPct val="20000"/>
              </a:spcBef>
              <a:buClr>
                <a:schemeClr val="tx1"/>
              </a:buClr>
              <a:buSzPct val="60000"/>
              <a:buFont typeface="Wingdings" panose="05000000000000000000" pitchFamily="2" charset="2"/>
              <a:defRPr sz="3200">
                <a:solidFill>
                  <a:schemeClr val="tx1"/>
                </a:solidFill>
                <a:latin typeface="Arial Black" panose="020B0A04020102020204" pitchFamily="34" charset="0"/>
              </a:defRPr>
            </a:lvl2pPr>
            <a:lvl3pPr marL="1143000" indent="-228600">
              <a:spcBef>
                <a:spcPct val="20000"/>
              </a:spcBef>
              <a:buClr>
                <a:schemeClr val="tx1"/>
              </a:buClr>
              <a:buSzPct val="60000"/>
              <a:buFont typeface="Wingdings" panose="05000000000000000000" pitchFamily="2" charset="2"/>
              <a:defRPr sz="3200">
                <a:solidFill>
                  <a:schemeClr val="tx1"/>
                </a:solidFill>
                <a:latin typeface="Arial Black" panose="020B0A04020102020204" pitchFamily="34" charset="0"/>
              </a:defRPr>
            </a:lvl3pPr>
            <a:lvl4pPr marL="1600200" indent="-228600">
              <a:spcBef>
                <a:spcPct val="20000"/>
              </a:spcBef>
              <a:buClr>
                <a:schemeClr val="tx1"/>
              </a:buClr>
              <a:buSzPct val="60000"/>
              <a:buFont typeface="Wingdings" panose="05000000000000000000" pitchFamily="2" charset="2"/>
              <a:defRPr sz="3200">
                <a:solidFill>
                  <a:schemeClr val="tx1"/>
                </a:solidFill>
                <a:latin typeface="Arial Black" panose="020B0A04020102020204" pitchFamily="34" charset="0"/>
              </a:defRPr>
            </a:lvl4pPr>
            <a:lvl5pPr marL="2057400" indent="-228600">
              <a:spcBef>
                <a:spcPct val="20000"/>
              </a:spcBef>
              <a:buClr>
                <a:schemeClr val="tx1"/>
              </a:buClr>
              <a:buSzPct val="60000"/>
              <a:buFont typeface="Wingdings" panose="05000000000000000000" pitchFamily="2" charset="2"/>
              <a:defRPr sz="3200">
                <a:solidFill>
                  <a:schemeClr val="tx1"/>
                </a:solidFill>
                <a:latin typeface="Arial Black" panose="020B0A04020102020204" pitchFamily="34" charset="0"/>
              </a:defRPr>
            </a:lvl5pPr>
            <a:lvl6pPr marL="2514600" indent="-228600" eaLnBrk="0" fontAlgn="base" hangingPunct="0">
              <a:spcBef>
                <a:spcPct val="20000"/>
              </a:spcBef>
              <a:spcAft>
                <a:spcPct val="0"/>
              </a:spcAft>
              <a:buClr>
                <a:schemeClr val="tx1"/>
              </a:buClr>
              <a:buSzPct val="60000"/>
              <a:buFont typeface="Wingdings" panose="05000000000000000000" pitchFamily="2" charset="2"/>
              <a:defRPr sz="3200">
                <a:solidFill>
                  <a:schemeClr val="tx1"/>
                </a:solidFill>
                <a:latin typeface="Arial Black" panose="020B0A04020102020204" pitchFamily="34" charset="0"/>
              </a:defRPr>
            </a:lvl6pPr>
            <a:lvl7pPr marL="2971800" indent="-228600" eaLnBrk="0" fontAlgn="base" hangingPunct="0">
              <a:spcBef>
                <a:spcPct val="20000"/>
              </a:spcBef>
              <a:spcAft>
                <a:spcPct val="0"/>
              </a:spcAft>
              <a:buClr>
                <a:schemeClr val="tx1"/>
              </a:buClr>
              <a:buSzPct val="60000"/>
              <a:buFont typeface="Wingdings" panose="05000000000000000000" pitchFamily="2" charset="2"/>
              <a:defRPr sz="3200">
                <a:solidFill>
                  <a:schemeClr val="tx1"/>
                </a:solidFill>
                <a:latin typeface="Arial Black" panose="020B0A04020102020204" pitchFamily="34" charset="0"/>
              </a:defRPr>
            </a:lvl7pPr>
            <a:lvl8pPr marL="3429000" indent="-228600" eaLnBrk="0" fontAlgn="base" hangingPunct="0">
              <a:spcBef>
                <a:spcPct val="20000"/>
              </a:spcBef>
              <a:spcAft>
                <a:spcPct val="0"/>
              </a:spcAft>
              <a:buClr>
                <a:schemeClr val="tx1"/>
              </a:buClr>
              <a:buSzPct val="60000"/>
              <a:buFont typeface="Wingdings" panose="05000000000000000000" pitchFamily="2" charset="2"/>
              <a:defRPr sz="3200">
                <a:solidFill>
                  <a:schemeClr val="tx1"/>
                </a:solidFill>
                <a:latin typeface="Arial Black" panose="020B0A04020102020204" pitchFamily="34" charset="0"/>
              </a:defRPr>
            </a:lvl8pPr>
            <a:lvl9pPr marL="3886200" indent="-228600" eaLnBrk="0" fontAlgn="base" hangingPunct="0">
              <a:spcBef>
                <a:spcPct val="20000"/>
              </a:spcBef>
              <a:spcAft>
                <a:spcPct val="0"/>
              </a:spcAft>
              <a:buClr>
                <a:schemeClr val="tx1"/>
              </a:buClr>
              <a:buSzPct val="60000"/>
              <a:buFont typeface="Wingdings" panose="05000000000000000000" pitchFamily="2" charset="2"/>
              <a:defRPr sz="3200">
                <a:solidFill>
                  <a:schemeClr val="tx1"/>
                </a:solidFill>
                <a:latin typeface="Arial Black" panose="020B0A04020102020204" pitchFamily="34" charset="0"/>
              </a:defRPr>
            </a:lvl9pPr>
          </a:lstStyle>
          <a:p>
            <a:pPr eaLnBrk="1" hangingPunct="1"/>
            <a:endParaRPr lang="en-US" altLang="en-US"/>
          </a:p>
        </p:txBody>
      </p:sp>
      <p:sp>
        <p:nvSpPr>
          <p:cNvPr id="7" name="Rectangle 20">
            <a:extLst>
              <a:ext uri="{FF2B5EF4-FFF2-40B4-BE49-F238E27FC236}">
                <a16:creationId xmlns:a16="http://schemas.microsoft.com/office/drawing/2014/main" id="{AFFB5BAA-E2CE-360E-4806-F2C25F096DC1}"/>
              </a:ext>
            </a:extLst>
          </p:cNvPr>
          <p:cNvSpPr>
            <a:spLocks noChangeArrowheads="1"/>
          </p:cNvSpPr>
          <p:nvPr userDrawn="1"/>
        </p:nvSpPr>
        <p:spPr bwMode="auto">
          <a:xfrm>
            <a:off x="2559050" y="1195388"/>
            <a:ext cx="46038" cy="3816350"/>
          </a:xfrm>
          <a:prstGeom prst="rect">
            <a:avLst/>
          </a:prstGeom>
          <a:gradFill rotWithShape="1">
            <a:gsLst>
              <a:gs pos="0">
                <a:srgbClr val="767D79"/>
              </a:gs>
              <a:gs pos="100000">
                <a:schemeClr val="bg1"/>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1"/>
              </a:buClr>
              <a:buSzPct val="60000"/>
              <a:buFont typeface="Wingdings" panose="05000000000000000000" pitchFamily="2" charset="2"/>
              <a:defRPr sz="3200">
                <a:solidFill>
                  <a:schemeClr val="tx1"/>
                </a:solidFill>
                <a:latin typeface="Arial Black" panose="020B0A04020102020204" pitchFamily="34" charset="0"/>
              </a:defRPr>
            </a:lvl1pPr>
            <a:lvl2pPr marL="742950" indent="-285750">
              <a:spcBef>
                <a:spcPct val="20000"/>
              </a:spcBef>
              <a:buClr>
                <a:schemeClr val="tx1"/>
              </a:buClr>
              <a:buSzPct val="60000"/>
              <a:buFont typeface="Wingdings" panose="05000000000000000000" pitchFamily="2" charset="2"/>
              <a:defRPr sz="3200">
                <a:solidFill>
                  <a:schemeClr val="tx1"/>
                </a:solidFill>
                <a:latin typeface="Arial Black" panose="020B0A04020102020204" pitchFamily="34" charset="0"/>
              </a:defRPr>
            </a:lvl2pPr>
            <a:lvl3pPr marL="1143000" indent="-228600">
              <a:spcBef>
                <a:spcPct val="20000"/>
              </a:spcBef>
              <a:buClr>
                <a:schemeClr val="tx1"/>
              </a:buClr>
              <a:buSzPct val="60000"/>
              <a:buFont typeface="Wingdings" panose="05000000000000000000" pitchFamily="2" charset="2"/>
              <a:defRPr sz="3200">
                <a:solidFill>
                  <a:schemeClr val="tx1"/>
                </a:solidFill>
                <a:latin typeface="Arial Black" panose="020B0A04020102020204" pitchFamily="34" charset="0"/>
              </a:defRPr>
            </a:lvl3pPr>
            <a:lvl4pPr marL="1600200" indent="-228600">
              <a:spcBef>
                <a:spcPct val="20000"/>
              </a:spcBef>
              <a:buClr>
                <a:schemeClr val="tx1"/>
              </a:buClr>
              <a:buSzPct val="60000"/>
              <a:buFont typeface="Wingdings" panose="05000000000000000000" pitchFamily="2" charset="2"/>
              <a:defRPr sz="3200">
                <a:solidFill>
                  <a:schemeClr val="tx1"/>
                </a:solidFill>
                <a:latin typeface="Arial Black" panose="020B0A04020102020204" pitchFamily="34" charset="0"/>
              </a:defRPr>
            </a:lvl4pPr>
            <a:lvl5pPr marL="2057400" indent="-228600">
              <a:spcBef>
                <a:spcPct val="20000"/>
              </a:spcBef>
              <a:buClr>
                <a:schemeClr val="tx1"/>
              </a:buClr>
              <a:buSzPct val="60000"/>
              <a:buFont typeface="Wingdings" panose="05000000000000000000" pitchFamily="2" charset="2"/>
              <a:defRPr sz="3200">
                <a:solidFill>
                  <a:schemeClr val="tx1"/>
                </a:solidFill>
                <a:latin typeface="Arial Black" panose="020B0A04020102020204" pitchFamily="34" charset="0"/>
              </a:defRPr>
            </a:lvl5pPr>
            <a:lvl6pPr marL="2514600" indent="-228600" eaLnBrk="0" fontAlgn="base" hangingPunct="0">
              <a:spcBef>
                <a:spcPct val="20000"/>
              </a:spcBef>
              <a:spcAft>
                <a:spcPct val="0"/>
              </a:spcAft>
              <a:buClr>
                <a:schemeClr val="tx1"/>
              </a:buClr>
              <a:buSzPct val="60000"/>
              <a:buFont typeface="Wingdings" panose="05000000000000000000" pitchFamily="2" charset="2"/>
              <a:defRPr sz="3200">
                <a:solidFill>
                  <a:schemeClr val="tx1"/>
                </a:solidFill>
                <a:latin typeface="Arial Black" panose="020B0A04020102020204" pitchFamily="34" charset="0"/>
              </a:defRPr>
            </a:lvl6pPr>
            <a:lvl7pPr marL="2971800" indent="-228600" eaLnBrk="0" fontAlgn="base" hangingPunct="0">
              <a:spcBef>
                <a:spcPct val="20000"/>
              </a:spcBef>
              <a:spcAft>
                <a:spcPct val="0"/>
              </a:spcAft>
              <a:buClr>
                <a:schemeClr val="tx1"/>
              </a:buClr>
              <a:buSzPct val="60000"/>
              <a:buFont typeface="Wingdings" panose="05000000000000000000" pitchFamily="2" charset="2"/>
              <a:defRPr sz="3200">
                <a:solidFill>
                  <a:schemeClr val="tx1"/>
                </a:solidFill>
                <a:latin typeface="Arial Black" panose="020B0A04020102020204" pitchFamily="34" charset="0"/>
              </a:defRPr>
            </a:lvl7pPr>
            <a:lvl8pPr marL="3429000" indent="-228600" eaLnBrk="0" fontAlgn="base" hangingPunct="0">
              <a:spcBef>
                <a:spcPct val="20000"/>
              </a:spcBef>
              <a:spcAft>
                <a:spcPct val="0"/>
              </a:spcAft>
              <a:buClr>
                <a:schemeClr val="tx1"/>
              </a:buClr>
              <a:buSzPct val="60000"/>
              <a:buFont typeface="Wingdings" panose="05000000000000000000" pitchFamily="2" charset="2"/>
              <a:defRPr sz="3200">
                <a:solidFill>
                  <a:schemeClr val="tx1"/>
                </a:solidFill>
                <a:latin typeface="Arial Black" panose="020B0A04020102020204" pitchFamily="34" charset="0"/>
              </a:defRPr>
            </a:lvl8pPr>
            <a:lvl9pPr marL="3886200" indent="-228600" eaLnBrk="0" fontAlgn="base" hangingPunct="0">
              <a:spcBef>
                <a:spcPct val="20000"/>
              </a:spcBef>
              <a:spcAft>
                <a:spcPct val="0"/>
              </a:spcAft>
              <a:buClr>
                <a:schemeClr val="tx1"/>
              </a:buClr>
              <a:buSzPct val="60000"/>
              <a:buFont typeface="Wingdings" panose="05000000000000000000" pitchFamily="2" charset="2"/>
              <a:defRPr sz="3200">
                <a:solidFill>
                  <a:schemeClr val="tx1"/>
                </a:solidFill>
                <a:latin typeface="Arial Black" panose="020B0A04020102020204" pitchFamily="34" charset="0"/>
              </a:defRPr>
            </a:lvl9pPr>
          </a:lstStyle>
          <a:p>
            <a:pPr eaLnBrk="1" hangingPunct="1"/>
            <a:endParaRPr lang="en-US" altLang="en-US"/>
          </a:p>
        </p:txBody>
      </p:sp>
      <p:sp>
        <p:nvSpPr>
          <p:cNvPr id="8" name="Rectangle 21">
            <a:extLst>
              <a:ext uri="{FF2B5EF4-FFF2-40B4-BE49-F238E27FC236}">
                <a16:creationId xmlns:a16="http://schemas.microsoft.com/office/drawing/2014/main" id="{CFC1C8FF-7CCF-D3D2-52A8-8D0CF5F17D8C}"/>
              </a:ext>
            </a:extLst>
          </p:cNvPr>
          <p:cNvSpPr>
            <a:spLocks noChangeArrowheads="1"/>
          </p:cNvSpPr>
          <p:nvPr userDrawn="1"/>
        </p:nvSpPr>
        <p:spPr bwMode="auto">
          <a:xfrm>
            <a:off x="2341563" y="1916113"/>
            <a:ext cx="6623050" cy="46037"/>
          </a:xfrm>
          <a:prstGeom prst="rect">
            <a:avLst/>
          </a:prstGeom>
          <a:gradFill rotWithShape="1">
            <a:gsLst>
              <a:gs pos="0">
                <a:srgbClr val="5F5F5F"/>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1"/>
              </a:buClr>
              <a:buSzPct val="60000"/>
              <a:buFont typeface="Wingdings" panose="05000000000000000000" pitchFamily="2" charset="2"/>
              <a:defRPr sz="3200">
                <a:solidFill>
                  <a:schemeClr val="tx1"/>
                </a:solidFill>
                <a:latin typeface="Arial Black" panose="020B0A04020102020204" pitchFamily="34" charset="0"/>
              </a:defRPr>
            </a:lvl1pPr>
            <a:lvl2pPr marL="742950" indent="-285750">
              <a:spcBef>
                <a:spcPct val="20000"/>
              </a:spcBef>
              <a:buClr>
                <a:schemeClr val="tx1"/>
              </a:buClr>
              <a:buSzPct val="60000"/>
              <a:buFont typeface="Wingdings" panose="05000000000000000000" pitchFamily="2" charset="2"/>
              <a:defRPr sz="3200">
                <a:solidFill>
                  <a:schemeClr val="tx1"/>
                </a:solidFill>
                <a:latin typeface="Arial Black" panose="020B0A04020102020204" pitchFamily="34" charset="0"/>
              </a:defRPr>
            </a:lvl2pPr>
            <a:lvl3pPr marL="1143000" indent="-228600">
              <a:spcBef>
                <a:spcPct val="20000"/>
              </a:spcBef>
              <a:buClr>
                <a:schemeClr val="tx1"/>
              </a:buClr>
              <a:buSzPct val="60000"/>
              <a:buFont typeface="Wingdings" panose="05000000000000000000" pitchFamily="2" charset="2"/>
              <a:defRPr sz="3200">
                <a:solidFill>
                  <a:schemeClr val="tx1"/>
                </a:solidFill>
                <a:latin typeface="Arial Black" panose="020B0A04020102020204" pitchFamily="34" charset="0"/>
              </a:defRPr>
            </a:lvl3pPr>
            <a:lvl4pPr marL="1600200" indent="-228600">
              <a:spcBef>
                <a:spcPct val="20000"/>
              </a:spcBef>
              <a:buClr>
                <a:schemeClr val="tx1"/>
              </a:buClr>
              <a:buSzPct val="60000"/>
              <a:buFont typeface="Wingdings" panose="05000000000000000000" pitchFamily="2" charset="2"/>
              <a:defRPr sz="3200">
                <a:solidFill>
                  <a:schemeClr val="tx1"/>
                </a:solidFill>
                <a:latin typeface="Arial Black" panose="020B0A04020102020204" pitchFamily="34" charset="0"/>
              </a:defRPr>
            </a:lvl4pPr>
            <a:lvl5pPr marL="2057400" indent="-228600">
              <a:spcBef>
                <a:spcPct val="20000"/>
              </a:spcBef>
              <a:buClr>
                <a:schemeClr val="tx1"/>
              </a:buClr>
              <a:buSzPct val="60000"/>
              <a:buFont typeface="Wingdings" panose="05000000000000000000" pitchFamily="2" charset="2"/>
              <a:defRPr sz="3200">
                <a:solidFill>
                  <a:schemeClr val="tx1"/>
                </a:solidFill>
                <a:latin typeface="Arial Black" panose="020B0A04020102020204" pitchFamily="34" charset="0"/>
              </a:defRPr>
            </a:lvl5pPr>
            <a:lvl6pPr marL="2514600" indent="-228600" eaLnBrk="0" fontAlgn="base" hangingPunct="0">
              <a:spcBef>
                <a:spcPct val="20000"/>
              </a:spcBef>
              <a:spcAft>
                <a:spcPct val="0"/>
              </a:spcAft>
              <a:buClr>
                <a:schemeClr val="tx1"/>
              </a:buClr>
              <a:buSzPct val="60000"/>
              <a:buFont typeface="Wingdings" panose="05000000000000000000" pitchFamily="2" charset="2"/>
              <a:defRPr sz="3200">
                <a:solidFill>
                  <a:schemeClr val="tx1"/>
                </a:solidFill>
                <a:latin typeface="Arial Black" panose="020B0A04020102020204" pitchFamily="34" charset="0"/>
              </a:defRPr>
            </a:lvl6pPr>
            <a:lvl7pPr marL="2971800" indent="-228600" eaLnBrk="0" fontAlgn="base" hangingPunct="0">
              <a:spcBef>
                <a:spcPct val="20000"/>
              </a:spcBef>
              <a:spcAft>
                <a:spcPct val="0"/>
              </a:spcAft>
              <a:buClr>
                <a:schemeClr val="tx1"/>
              </a:buClr>
              <a:buSzPct val="60000"/>
              <a:buFont typeface="Wingdings" panose="05000000000000000000" pitchFamily="2" charset="2"/>
              <a:defRPr sz="3200">
                <a:solidFill>
                  <a:schemeClr val="tx1"/>
                </a:solidFill>
                <a:latin typeface="Arial Black" panose="020B0A04020102020204" pitchFamily="34" charset="0"/>
              </a:defRPr>
            </a:lvl7pPr>
            <a:lvl8pPr marL="3429000" indent="-228600" eaLnBrk="0" fontAlgn="base" hangingPunct="0">
              <a:spcBef>
                <a:spcPct val="20000"/>
              </a:spcBef>
              <a:spcAft>
                <a:spcPct val="0"/>
              </a:spcAft>
              <a:buClr>
                <a:schemeClr val="tx1"/>
              </a:buClr>
              <a:buSzPct val="60000"/>
              <a:buFont typeface="Wingdings" panose="05000000000000000000" pitchFamily="2" charset="2"/>
              <a:defRPr sz="3200">
                <a:solidFill>
                  <a:schemeClr val="tx1"/>
                </a:solidFill>
                <a:latin typeface="Arial Black" panose="020B0A04020102020204" pitchFamily="34" charset="0"/>
              </a:defRPr>
            </a:lvl8pPr>
            <a:lvl9pPr marL="3886200" indent="-228600" eaLnBrk="0" fontAlgn="base" hangingPunct="0">
              <a:spcBef>
                <a:spcPct val="20000"/>
              </a:spcBef>
              <a:spcAft>
                <a:spcPct val="0"/>
              </a:spcAft>
              <a:buClr>
                <a:schemeClr val="tx1"/>
              </a:buClr>
              <a:buSzPct val="60000"/>
              <a:buFont typeface="Wingdings" panose="05000000000000000000" pitchFamily="2" charset="2"/>
              <a:defRPr sz="3200">
                <a:solidFill>
                  <a:schemeClr val="tx1"/>
                </a:solidFill>
                <a:latin typeface="Arial Black" panose="020B0A04020102020204" pitchFamily="34" charset="0"/>
              </a:defRPr>
            </a:lvl9pPr>
          </a:lstStyle>
          <a:p>
            <a:pPr eaLnBrk="1" hangingPunct="1"/>
            <a:endParaRPr lang="en-US" altLang="en-US"/>
          </a:p>
        </p:txBody>
      </p:sp>
      <p:sp>
        <p:nvSpPr>
          <p:cNvPr id="9" name="Rectangle 38">
            <a:extLst>
              <a:ext uri="{FF2B5EF4-FFF2-40B4-BE49-F238E27FC236}">
                <a16:creationId xmlns:a16="http://schemas.microsoft.com/office/drawing/2014/main" id="{CCAB26DE-2696-2CAD-0506-809660E60F2B}"/>
              </a:ext>
            </a:extLst>
          </p:cNvPr>
          <p:cNvSpPr>
            <a:spLocks noChangeArrowheads="1"/>
          </p:cNvSpPr>
          <p:nvPr userDrawn="1"/>
        </p:nvSpPr>
        <p:spPr bwMode="auto">
          <a:xfrm>
            <a:off x="0" y="6308725"/>
            <a:ext cx="9144000" cy="549275"/>
          </a:xfrm>
          <a:prstGeom prst="rect">
            <a:avLst/>
          </a:prstGeom>
          <a:solidFill>
            <a:srgbClr val="767D7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1"/>
              </a:buClr>
              <a:buSzPct val="60000"/>
              <a:buFont typeface="Wingdings" panose="05000000000000000000" pitchFamily="2" charset="2"/>
              <a:defRPr sz="3200">
                <a:solidFill>
                  <a:schemeClr val="tx1"/>
                </a:solidFill>
                <a:latin typeface="Arial Black" panose="020B0A04020102020204" pitchFamily="34" charset="0"/>
              </a:defRPr>
            </a:lvl1pPr>
            <a:lvl2pPr marL="742950" indent="-285750">
              <a:spcBef>
                <a:spcPct val="20000"/>
              </a:spcBef>
              <a:buClr>
                <a:schemeClr val="tx1"/>
              </a:buClr>
              <a:buSzPct val="60000"/>
              <a:buFont typeface="Wingdings" panose="05000000000000000000" pitchFamily="2" charset="2"/>
              <a:defRPr sz="3200">
                <a:solidFill>
                  <a:schemeClr val="tx1"/>
                </a:solidFill>
                <a:latin typeface="Arial Black" panose="020B0A04020102020204" pitchFamily="34" charset="0"/>
              </a:defRPr>
            </a:lvl2pPr>
            <a:lvl3pPr marL="1143000" indent="-228600">
              <a:spcBef>
                <a:spcPct val="20000"/>
              </a:spcBef>
              <a:buClr>
                <a:schemeClr val="tx1"/>
              </a:buClr>
              <a:buSzPct val="60000"/>
              <a:buFont typeface="Wingdings" panose="05000000000000000000" pitchFamily="2" charset="2"/>
              <a:defRPr sz="3200">
                <a:solidFill>
                  <a:schemeClr val="tx1"/>
                </a:solidFill>
                <a:latin typeface="Arial Black" panose="020B0A04020102020204" pitchFamily="34" charset="0"/>
              </a:defRPr>
            </a:lvl3pPr>
            <a:lvl4pPr marL="1600200" indent="-228600">
              <a:spcBef>
                <a:spcPct val="20000"/>
              </a:spcBef>
              <a:buClr>
                <a:schemeClr val="tx1"/>
              </a:buClr>
              <a:buSzPct val="60000"/>
              <a:buFont typeface="Wingdings" panose="05000000000000000000" pitchFamily="2" charset="2"/>
              <a:defRPr sz="3200">
                <a:solidFill>
                  <a:schemeClr val="tx1"/>
                </a:solidFill>
                <a:latin typeface="Arial Black" panose="020B0A04020102020204" pitchFamily="34" charset="0"/>
              </a:defRPr>
            </a:lvl4pPr>
            <a:lvl5pPr marL="2057400" indent="-228600">
              <a:spcBef>
                <a:spcPct val="20000"/>
              </a:spcBef>
              <a:buClr>
                <a:schemeClr val="tx1"/>
              </a:buClr>
              <a:buSzPct val="60000"/>
              <a:buFont typeface="Wingdings" panose="05000000000000000000" pitchFamily="2" charset="2"/>
              <a:defRPr sz="3200">
                <a:solidFill>
                  <a:schemeClr val="tx1"/>
                </a:solidFill>
                <a:latin typeface="Arial Black" panose="020B0A04020102020204" pitchFamily="34" charset="0"/>
              </a:defRPr>
            </a:lvl5pPr>
            <a:lvl6pPr marL="2514600" indent="-228600" eaLnBrk="0" fontAlgn="base" hangingPunct="0">
              <a:spcBef>
                <a:spcPct val="20000"/>
              </a:spcBef>
              <a:spcAft>
                <a:spcPct val="0"/>
              </a:spcAft>
              <a:buClr>
                <a:schemeClr val="tx1"/>
              </a:buClr>
              <a:buSzPct val="60000"/>
              <a:buFont typeface="Wingdings" panose="05000000000000000000" pitchFamily="2" charset="2"/>
              <a:defRPr sz="3200">
                <a:solidFill>
                  <a:schemeClr val="tx1"/>
                </a:solidFill>
                <a:latin typeface="Arial Black" panose="020B0A04020102020204" pitchFamily="34" charset="0"/>
              </a:defRPr>
            </a:lvl6pPr>
            <a:lvl7pPr marL="2971800" indent="-228600" eaLnBrk="0" fontAlgn="base" hangingPunct="0">
              <a:spcBef>
                <a:spcPct val="20000"/>
              </a:spcBef>
              <a:spcAft>
                <a:spcPct val="0"/>
              </a:spcAft>
              <a:buClr>
                <a:schemeClr val="tx1"/>
              </a:buClr>
              <a:buSzPct val="60000"/>
              <a:buFont typeface="Wingdings" panose="05000000000000000000" pitchFamily="2" charset="2"/>
              <a:defRPr sz="3200">
                <a:solidFill>
                  <a:schemeClr val="tx1"/>
                </a:solidFill>
                <a:latin typeface="Arial Black" panose="020B0A04020102020204" pitchFamily="34" charset="0"/>
              </a:defRPr>
            </a:lvl7pPr>
            <a:lvl8pPr marL="3429000" indent="-228600" eaLnBrk="0" fontAlgn="base" hangingPunct="0">
              <a:spcBef>
                <a:spcPct val="20000"/>
              </a:spcBef>
              <a:spcAft>
                <a:spcPct val="0"/>
              </a:spcAft>
              <a:buClr>
                <a:schemeClr val="tx1"/>
              </a:buClr>
              <a:buSzPct val="60000"/>
              <a:buFont typeface="Wingdings" panose="05000000000000000000" pitchFamily="2" charset="2"/>
              <a:defRPr sz="3200">
                <a:solidFill>
                  <a:schemeClr val="tx1"/>
                </a:solidFill>
                <a:latin typeface="Arial Black" panose="020B0A04020102020204" pitchFamily="34" charset="0"/>
              </a:defRPr>
            </a:lvl8pPr>
            <a:lvl9pPr marL="3886200" indent="-228600" eaLnBrk="0" fontAlgn="base" hangingPunct="0">
              <a:spcBef>
                <a:spcPct val="20000"/>
              </a:spcBef>
              <a:spcAft>
                <a:spcPct val="0"/>
              </a:spcAft>
              <a:buClr>
                <a:schemeClr val="tx1"/>
              </a:buClr>
              <a:buSzPct val="60000"/>
              <a:buFont typeface="Wingdings" panose="05000000000000000000" pitchFamily="2" charset="2"/>
              <a:defRPr sz="3200">
                <a:solidFill>
                  <a:schemeClr val="tx1"/>
                </a:solidFill>
                <a:latin typeface="Arial Black" panose="020B0A04020102020204" pitchFamily="34" charset="0"/>
              </a:defRPr>
            </a:lvl9pPr>
          </a:lstStyle>
          <a:p>
            <a:pPr eaLnBrk="1" hangingPunct="1"/>
            <a:endParaRPr lang="en-US" altLang="en-US"/>
          </a:p>
        </p:txBody>
      </p:sp>
      <p:sp>
        <p:nvSpPr>
          <p:cNvPr id="10" name="Rectangle 39">
            <a:extLst>
              <a:ext uri="{FF2B5EF4-FFF2-40B4-BE49-F238E27FC236}">
                <a16:creationId xmlns:a16="http://schemas.microsoft.com/office/drawing/2014/main" id="{76D92847-E8B3-9413-E29E-1A70B48B8995}"/>
              </a:ext>
            </a:extLst>
          </p:cNvPr>
          <p:cNvSpPr>
            <a:spLocks noChangeArrowheads="1"/>
          </p:cNvSpPr>
          <p:nvPr userDrawn="1"/>
        </p:nvSpPr>
        <p:spPr bwMode="auto">
          <a:xfrm>
            <a:off x="0" y="6308725"/>
            <a:ext cx="9144000" cy="174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1"/>
              </a:buClr>
              <a:buSzPct val="60000"/>
              <a:buFont typeface="Wingdings" panose="05000000000000000000" pitchFamily="2" charset="2"/>
              <a:defRPr sz="3200">
                <a:solidFill>
                  <a:schemeClr val="tx1"/>
                </a:solidFill>
                <a:latin typeface="Arial Black" panose="020B0A04020102020204" pitchFamily="34" charset="0"/>
              </a:defRPr>
            </a:lvl1pPr>
            <a:lvl2pPr marL="742950" indent="-285750">
              <a:spcBef>
                <a:spcPct val="20000"/>
              </a:spcBef>
              <a:buClr>
                <a:schemeClr val="tx1"/>
              </a:buClr>
              <a:buSzPct val="60000"/>
              <a:buFont typeface="Wingdings" panose="05000000000000000000" pitchFamily="2" charset="2"/>
              <a:defRPr sz="3200">
                <a:solidFill>
                  <a:schemeClr val="tx1"/>
                </a:solidFill>
                <a:latin typeface="Arial Black" panose="020B0A04020102020204" pitchFamily="34" charset="0"/>
              </a:defRPr>
            </a:lvl2pPr>
            <a:lvl3pPr marL="1143000" indent="-228600">
              <a:spcBef>
                <a:spcPct val="20000"/>
              </a:spcBef>
              <a:buClr>
                <a:schemeClr val="tx1"/>
              </a:buClr>
              <a:buSzPct val="60000"/>
              <a:buFont typeface="Wingdings" panose="05000000000000000000" pitchFamily="2" charset="2"/>
              <a:defRPr sz="3200">
                <a:solidFill>
                  <a:schemeClr val="tx1"/>
                </a:solidFill>
                <a:latin typeface="Arial Black" panose="020B0A04020102020204" pitchFamily="34" charset="0"/>
              </a:defRPr>
            </a:lvl3pPr>
            <a:lvl4pPr marL="1600200" indent="-228600">
              <a:spcBef>
                <a:spcPct val="20000"/>
              </a:spcBef>
              <a:buClr>
                <a:schemeClr val="tx1"/>
              </a:buClr>
              <a:buSzPct val="60000"/>
              <a:buFont typeface="Wingdings" panose="05000000000000000000" pitchFamily="2" charset="2"/>
              <a:defRPr sz="3200">
                <a:solidFill>
                  <a:schemeClr val="tx1"/>
                </a:solidFill>
                <a:latin typeface="Arial Black" panose="020B0A04020102020204" pitchFamily="34" charset="0"/>
              </a:defRPr>
            </a:lvl4pPr>
            <a:lvl5pPr marL="2057400" indent="-228600">
              <a:spcBef>
                <a:spcPct val="20000"/>
              </a:spcBef>
              <a:buClr>
                <a:schemeClr val="tx1"/>
              </a:buClr>
              <a:buSzPct val="60000"/>
              <a:buFont typeface="Wingdings" panose="05000000000000000000" pitchFamily="2" charset="2"/>
              <a:defRPr sz="3200">
                <a:solidFill>
                  <a:schemeClr val="tx1"/>
                </a:solidFill>
                <a:latin typeface="Arial Black" panose="020B0A04020102020204" pitchFamily="34" charset="0"/>
              </a:defRPr>
            </a:lvl5pPr>
            <a:lvl6pPr marL="2514600" indent="-228600" eaLnBrk="0" fontAlgn="base" hangingPunct="0">
              <a:spcBef>
                <a:spcPct val="20000"/>
              </a:spcBef>
              <a:spcAft>
                <a:spcPct val="0"/>
              </a:spcAft>
              <a:buClr>
                <a:schemeClr val="tx1"/>
              </a:buClr>
              <a:buSzPct val="60000"/>
              <a:buFont typeface="Wingdings" panose="05000000000000000000" pitchFamily="2" charset="2"/>
              <a:defRPr sz="3200">
                <a:solidFill>
                  <a:schemeClr val="tx1"/>
                </a:solidFill>
                <a:latin typeface="Arial Black" panose="020B0A04020102020204" pitchFamily="34" charset="0"/>
              </a:defRPr>
            </a:lvl6pPr>
            <a:lvl7pPr marL="2971800" indent="-228600" eaLnBrk="0" fontAlgn="base" hangingPunct="0">
              <a:spcBef>
                <a:spcPct val="20000"/>
              </a:spcBef>
              <a:spcAft>
                <a:spcPct val="0"/>
              </a:spcAft>
              <a:buClr>
                <a:schemeClr val="tx1"/>
              </a:buClr>
              <a:buSzPct val="60000"/>
              <a:buFont typeface="Wingdings" panose="05000000000000000000" pitchFamily="2" charset="2"/>
              <a:defRPr sz="3200">
                <a:solidFill>
                  <a:schemeClr val="tx1"/>
                </a:solidFill>
                <a:latin typeface="Arial Black" panose="020B0A04020102020204" pitchFamily="34" charset="0"/>
              </a:defRPr>
            </a:lvl7pPr>
            <a:lvl8pPr marL="3429000" indent="-228600" eaLnBrk="0" fontAlgn="base" hangingPunct="0">
              <a:spcBef>
                <a:spcPct val="20000"/>
              </a:spcBef>
              <a:spcAft>
                <a:spcPct val="0"/>
              </a:spcAft>
              <a:buClr>
                <a:schemeClr val="tx1"/>
              </a:buClr>
              <a:buSzPct val="60000"/>
              <a:buFont typeface="Wingdings" panose="05000000000000000000" pitchFamily="2" charset="2"/>
              <a:defRPr sz="3200">
                <a:solidFill>
                  <a:schemeClr val="tx1"/>
                </a:solidFill>
                <a:latin typeface="Arial Black" panose="020B0A04020102020204" pitchFamily="34" charset="0"/>
              </a:defRPr>
            </a:lvl8pPr>
            <a:lvl9pPr marL="3886200" indent="-228600" eaLnBrk="0" fontAlgn="base" hangingPunct="0">
              <a:spcBef>
                <a:spcPct val="20000"/>
              </a:spcBef>
              <a:spcAft>
                <a:spcPct val="0"/>
              </a:spcAft>
              <a:buClr>
                <a:schemeClr val="tx1"/>
              </a:buClr>
              <a:buSzPct val="60000"/>
              <a:buFont typeface="Wingdings" panose="05000000000000000000" pitchFamily="2" charset="2"/>
              <a:defRPr sz="3200">
                <a:solidFill>
                  <a:schemeClr val="tx1"/>
                </a:solidFill>
                <a:latin typeface="Arial Black" panose="020B0A04020102020204" pitchFamily="34" charset="0"/>
              </a:defRPr>
            </a:lvl9pPr>
          </a:lstStyle>
          <a:p>
            <a:pPr eaLnBrk="1" hangingPunct="1"/>
            <a:endParaRPr lang="en-US" altLang="en-US"/>
          </a:p>
        </p:txBody>
      </p:sp>
      <p:pic>
        <p:nvPicPr>
          <p:cNvPr id="11" name="Picture 41" descr="MK_logo2">
            <a:extLst>
              <a:ext uri="{FF2B5EF4-FFF2-40B4-BE49-F238E27FC236}">
                <a16:creationId xmlns:a16="http://schemas.microsoft.com/office/drawing/2014/main" id="{0FACE888-C873-AC93-06B1-157E979E169B}"/>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79388" y="6381750"/>
            <a:ext cx="792162"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 Box 42">
            <a:extLst>
              <a:ext uri="{FF2B5EF4-FFF2-40B4-BE49-F238E27FC236}">
                <a16:creationId xmlns:a16="http://schemas.microsoft.com/office/drawing/2014/main" id="{B3C9CA05-DB3D-C722-E86E-6C902277203F}"/>
              </a:ext>
            </a:extLst>
          </p:cNvPr>
          <p:cNvSpPr txBox="1">
            <a:spLocks noChangeArrowheads="1"/>
          </p:cNvSpPr>
          <p:nvPr userDrawn="1"/>
        </p:nvSpPr>
        <p:spPr bwMode="auto">
          <a:xfrm>
            <a:off x="8388350" y="6497638"/>
            <a:ext cx="576263" cy="274637"/>
          </a:xfrm>
          <a:prstGeom prst="rect">
            <a:avLst/>
          </a:prstGeom>
          <a:noFill/>
          <a:ln w="9525">
            <a:noFill/>
            <a:miter lim="800000"/>
            <a:headEnd/>
            <a:tailEnd/>
          </a:ln>
          <a:effectLst/>
        </p:spPr>
        <p:txBody>
          <a:bodyPr>
            <a:spAutoFit/>
          </a:bodyPr>
          <a:lstStyle>
            <a:lvl1pPr>
              <a:spcBef>
                <a:spcPct val="20000"/>
              </a:spcBef>
              <a:buClr>
                <a:schemeClr val="tx1"/>
              </a:buClr>
              <a:buSzPct val="60000"/>
              <a:buFont typeface="Wingdings" panose="05000000000000000000" pitchFamily="2" charset="2"/>
              <a:defRPr sz="3200">
                <a:solidFill>
                  <a:schemeClr val="tx1"/>
                </a:solidFill>
                <a:latin typeface="Arial Black" panose="020B0A04020102020204" pitchFamily="34" charset="0"/>
              </a:defRPr>
            </a:lvl1pPr>
            <a:lvl2pPr marL="742950" indent="-285750">
              <a:spcBef>
                <a:spcPct val="20000"/>
              </a:spcBef>
              <a:buClr>
                <a:schemeClr val="tx1"/>
              </a:buClr>
              <a:buSzPct val="60000"/>
              <a:buFont typeface="Wingdings" panose="05000000000000000000" pitchFamily="2" charset="2"/>
              <a:defRPr sz="3200">
                <a:solidFill>
                  <a:schemeClr val="tx1"/>
                </a:solidFill>
                <a:latin typeface="Arial Black" panose="020B0A04020102020204" pitchFamily="34" charset="0"/>
              </a:defRPr>
            </a:lvl2pPr>
            <a:lvl3pPr marL="1143000" indent="-228600">
              <a:spcBef>
                <a:spcPct val="20000"/>
              </a:spcBef>
              <a:buClr>
                <a:schemeClr val="tx1"/>
              </a:buClr>
              <a:buSzPct val="60000"/>
              <a:buFont typeface="Wingdings" panose="05000000000000000000" pitchFamily="2" charset="2"/>
              <a:defRPr sz="3200">
                <a:solidFill>
                  <a:schemeClr val="tx1"/>
                </a:solidFill>
                <a:latin typeface="Arial Black" panose="020B0A04020102020204" pitchFamily="34" charset="0"/>
              </a:defRPr>
            </a:lvl3pPr>
            <a:lvl4pPr marL="1600200" indent="-228600">
              <a:spcBef>
                <a:spcPct val="20000"/>
              </a:spcBef>
              <a:buClr>
                <a:schemeClr val="tx1"/>
              </a:buClr>
              <a:buSzPct val="60000"/>
              <a:buFont typeface="Wingdings" panose="05000000000000000000" pitchFamily="2" charset="2"/>
              <a:defRPr sz="3200">
                <a:solidFill>
                  <a:schemeClr val="tx1"/>
                </a:solidFill>
                <a:latin typeface="Arial Black" panose="020B0A04020102020204" pitchFamily="34" charset="0"/>
              </a:defRPr>
            </a:lvl4pPr>
            <a:lvl5pPr marL="2057400" indent="-228600">
              <a:spcBef>
                <a:spcPct val="20000"/>
              </a:spcBef>
              <a:buClr>
                <a:schemeClr val="tx1"/>
              </a:buClr>
              <a:buSzPct val="60000"/>
              <a:buFont typeface="Wingdings" panose="05000000000000000000" pitchFamily="2" charset="2"/>
              <a:defRPr sz="3200">
                <a:solidFill>
                  <a:schemeClr val="tx1"/>
                </a:solidFill>
                <a:latin typeface="Arial Black" panose="020B0A04020102020204" pitchFamily="34" charset="0"/>
              </a:defRPr>
            </a:lvl5pPr>
            <a:lvl6pPr marL="2514600" indent="-228600" eaLnBrk="0" fontAlgn="base" hangingPunct="0">
              <a:spcBef>
                <a:spcPct val="20000"/>
              </a:spcBef>
              <a:spcAft>
                <a:spcPct val="0"/>
              </a:spcAft>
              <a:buClr>
                <a:schemeClr val="tx1"/>
              </a:buClr>
              <a:buSzPct val="60000"/>
              <a:buFont typeface="Wingdings" panose="05000000000000000000" pitchFamily="2" charset="2"/>
              <a:defRPr sz="3200">
                <a:solidFill>
                  <a:schemeClr val="tx1"/>
                </a:solidFill>
                <a:latin typeface="Arial Black" panose="020B0A04020102020204" pitchFamily="34" charset="0"/>
              </a:defRPr>
            </a:lvl6pPr>
            <a:lvl7pPr marL="2971800" indent="-228600" eaLnBrk="0" fontAlgn="base" hangingPunct="0">
              <a:spcBef>
                <a:spcPct val="20000"/>
              </a:spcBef>
              <a:spcAft>
                <a:spcPct val="0"/>
              </a:spcAft>
              <a:buClr>
                <a:schemeClr val="tx1"/>
              </a:buClr>
              <a:buSzPct val="60000"/>
              <a:buFont typeface="Wingdings" panose="05000000000000000000" pitchFamily="2" charset="2"/>
              <a:defRPr sz="3200">
                <a:solidFill>
                  <a:schemeClr val="tx1"/>
                </a:solidFill>
                <a:latin typeface="Arial Black" panose="020B0A04020102020204" pitchFamily="34" charset="0"/>
              </a:defRPr>
            </a:lvl7pPr>
            <a:lvl8pPr marL="3429000" indent="-228600" eaLnBrk="0" fontAlgn="base" hangingPunct="0">
              <a:spcBef>
                <a:spcPct val="20000"/>
              </a:spcBef>
              <a:spcAft>
                <a:spcPct val="0"/>
              </a:spcAft>
              <a:buClr>
                <a:schemeClr val="tx1"/>
              </a:buClr>
              <a:buSzPct val="60000"/>
              <a:buFont typeface="Wingdings" panose="05000000000000000000" pitchFamily="2" charset="2"/>
              <a:defRPr sz="3200">
                <a:solidFill>
                  <a:schemeClr val="tx1"/>
                </a:solidFill>
                <a:latin typeface="Arial Black" panose="020B0A04020102020204" pitchFamily="34" charset="0"/>
              </a:defRPr>
            </a:lvl8pPr>
            <a:lvl9pPr marL="3886200" indent="-228600" eaLnBrk="0" fontAlgn="base" hangingPunct="0">
              <a:spcBef>
                <a:spcPct val="20000"/>
              </a:spcBef>
              <a:spcAft>
                <a:spcPct val="0"/>
              </a:spcAft>
              <a:buClr>
                <a:schemeClr val="tx1"/>
              </a:buClr>
              <a:buSzPct val="60000"/>
              <a:buFont typeface="Wingdings" panose="05000000000000000000" pitchFamily="2" charset="2"/>
              <a:defRPr sz="3200">
                <a:solidFill>
                  <a:schemeClr val="tx1"/>
                </a:solidFill>
                <a:latin typeface="Arial Black" panose="020B0A04020102020204" pitchFamily="34" charset="0"/>
              </a:defRPr>
            </a:lvl9pPr>
          </a:lstStyle>
          <a:p>
            <a:pPr algn="r" eaLnBrk="1" hangingPunct="1">
              <a:spcBef>
                <a:spcPct val="0"/>
              </a:spcBef>
              <a:buClrTx/>
              <a:buSzTx/>
              <a:buFontTx/>
              <a:buNone/>
            </a:pPr>
            <a:fld id="{261CD456-1D9E-4A80-B532-583FBF6323F2}" type="slidenum">
              <a:rPr lang="en-AU" altLang="en-US" sz="1200" b="1">
                <a:latin typeface="Arial" panose="020B0604020202020204" pitchFamily="34" charset="0"/>
              </a:rPr>
              <a:pPr algn="r" eaLnBrk="1" hangingPunct="1">
                <a:spcBef>
                  <a:spcPct val="0"/>
                </a:spcBef>
                <a:buClrTx/>
                <a:buSzTx/>
                <a:buFontTx/>
                <a:buNone/>
              </a:pPr>
              <a:t>‹#›</a:t>
            </a:fld>
            <a:endParaRPr lang="en-GB" altLang="en-US" sz="1200">
              <a:latin typeface="Arial" panose="020B0604020202020204" pitchFamily="34" charset="0"/>
            </a:endParaRPr>
          </a:p>
        </p:txBody>
      </p:sp>
    </p:spTree>
    <p:extLst>
      <p:ext uri="{BB962C8B-B14F-4D97-AF65-F5344CB8AC3E}">
        <p14:creationId xmlns:p14="http://schemas.microsoft.com/office/powerpoint/2010/main" val="13800068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085918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69113" y="115888"/>
            <a:ext cx="2085975" cy="6121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11188" y="115888"/>
            <a:ext cx="6105525" cy="6121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586353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dgm" preserve="1">
  <p:cSld name="Title and Diagram or Organization Chart">
    <p:spTree>
      <p:nvGrpSpPr>
        <p:cNvPr id="1" name=""/>
        <p:cNvGrpSpPr/>
        <p:nvPr/>
      </p:nvGrpSpPr>
      <p:grpSpPr>
        <a:xfrm>
          <a:off x="0" y="0"/>
          <a:ext cx="0" cy="0"/>
          <a:chOff x="0" y="0"/>
          <a:chExt cx="0" cy="0"/>
        </a:xfrm>
      </p:grpSpPr>
      <p:sp>
        <p:nvSpPr>
          <p:cNvPr id="2" name="Title 1"/>
          <p:cNvSpPr>
            <a:spLocks noGrp="1"/>
          </p:cNvSpPr>
          <p:nvPr>
            <p:ph type="title"/>
          </p:nvPr>
        </p:nvSpPr>
        <p:spPr>
          <a:xfrm>
            <a:off x="611188" y="115888"/>
            <a:ext cx="8281987" cy="701675"/>
          </a:xfrm>
        </p:spPr>
        <p:txBody>
          <a:bodyPr/>
          <a:lstStyle/>
          <a:p>
            <a:r>
              <a:rPr lang="en-US"/>
              <a:t>Click to edit Master title style</a:t>
            </a:r>
          </a:p>
        </p:txBody>
      </p:sp>
      <p:sp>
        <p:nvSpPr>
          <p:cNvPr id="3" name="SmartArt Placeholder 2"/>
          <p:cNvSpPr>
            <a:spLocks noGrp="1"/>
          </p:cNvSpPr>
          <p:nvPr>
            <p:ph type="dgm" idx="1"/>
          </p:nvPr>
        </p:nvSpPr>
        <p:spPr>
          <a:xfrm>
            <a:off x="684213" y="1125538"/>
            <a:ext cx="8270875" cy="5111750"/>
          </a:xfrm>
        </p:spPr>
        <p:txBody>
          <a:bodyPr/>
          <a:lstStyle/>
          <a:p>
            <a:pPr lvl="0"/>
            <a:endParaRPr lang="en-US" noProof="0"/>
          </a:p>
        </p:txBody>
      </p:sp>
    </p:spTree>
    <p:extLst>
      <p:ext uri="{BB962C8B-B14F-4D97-AF65-F5344CB8AC3E}">
        <p14:creationId xmlns:p14="http://schemas.microsoft.com/office/powerpoint/2010/main" val="345237857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11188" y="115888"/>
            <a:ext cx="8281987" cy="701675"/>
          </a:xfrm>
        </p:spPr>
        <p:txBody>
          <a:bodyPr/>
          <a:lstStyle/>
          <a:p>
            <a:r>
              <a:rPr lang="en-US"/>
              <a:t>Click to edit Master title style</a:t>
            </a:r>
          </a:p>
        </p:txBody>
      </p:sp>
      <p:sp>
        <p:nvSpPr>
          <p:cNvPr id="3" name="Text Placeholder 2"/>
          <p:cNvSpPr>
            <a:spLocks noGrp="1"/>
          </p:cNvSpPr>
          <p:nvPr>
            <p:ph type="body" sz="half" idx="1"/>
          </p:nvPr>
        </p:nvSpPr>
        <p:spPr>
          <a:xfrm>
            <a:off x="684213" y="1125538"/>
            <a:ext cx="4059237" cy="5111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95850" y="1125538"/>
            <a:ext cx="4059238" cy="5111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065324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Text Box 4">
            <a:extLst>
              <a:ext uri="{FF2B5EF4-FFF2-40B4-BE49-F238E27FC236}">
                <a16:creationId xmlns:a16="http://schemas.microsoft.com/office/drawing/2014/main" id="{0AC895A2-A241-9AFC-E013-4E296C1CECDF}"/>
              </a:ext>
            </a:extLst>
          </p:cNvPr>
          <p:cNvSpPr txBox="1">
            <a:spLocks noChangeArrowheads="1"/>
          </p:cNvSpPr>
          <p:nvPr userDrawn="1"/>
        </p:nvSpPr>
        <p:spPr bwMode="auto">
          <a:xfrm rot="5400000">
            <a:off x="8366919" y="410369"/>
            <a:ext cx="1187450" cy="366712"/>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60000"/>
              <a:buFont typeface="Wingdings" panose="05000000000000000000" pitchFamily="2" charset="2"/>
              <a:defRPr sz="3200">
                <a:solidFill>
                  <a:schemeClr val="tx1"/>
                </a:solidFill>
                <a:latin typeface="Arial Black" panose="020B0A04020102020204" pitchFamily="34" charset="0"/>
              </a:defRPr>
            </a:lvl1pPr>
            <a:lvl2pPr marL="742950" indent="-285750">
              <a:spcBef>
                <a:spcPct val="20000"/>
              </a:spcBef>
              <a:buClr>
                <a:schemeClr val="tx1"/>
              </a:buClr>
              <a:buSzPct val="60000"/>
              <a:buFont typeface="Wingdings" panose="05000000000000000000" pitchFamily="2" charset="2"/>
              <a:defRPr sz="3200">
                <a:solidFill>
                  <a:schemeClr val="tx1"/>
                </a:solidFill>
                <a:latin typeface="Arial Black" panose="020B0A04020102020204" pitchFamily="34" charset="0"/>
              </a:defRPr>
            </a:lvl2pPr>
            <a:lvl3pPr marL="1143000" indent="-228600">
              <a:spcBef>
                <a:spcPct val="20000"/>
              </a:spcBef>
              <a:buClr>
                <a:schemeClr val="tx1"/>
              </a:buClr>
              <a:buSzPct val="60000"/>
              <a:buFont typeface="Wingdings" panose="05000000000000000000" pitchFamily="2" charset="2"/>
              <a:defRPr sz="3200">
                <a:solidFill>
                  <a:schemeClr val="tx1"/>
                </a:solidFill>
                <a:latin typeface="Arial Black" panose="020B0A04020102020204" pitchFamily="34" charset="0"/>
              </a:defRPr>
            </a:lvl3pPr>
            <a:lvl4pPr marL="1600200" indent="-228600">
              <a:spcBef>
                <a:spcPct val="20000"/>
              </a:spcBef>
              <a:buClr>
                <a:schemeClr val="tx1"/>
              </a:buClr>
              <a:buSzPct val="60000"/>
              <a:buFont typeface="Wingdings" panose="05000000000000000000" pitchFamily="2" charset="2"/>
              <a:defRPr sz="3200">
                <a:solidFill>
                  <a:schemeClr val="tx1"/>
                </a:solidFill>
                <a:latin typeface="Arial Black" panose="020B0A04020102020204" pitchFamily="34" charset="0"/>
              </a:defRPr>
            </a:lvl4pPr>
            <a:lvl5pPr marL="2057400" indent="-228600">
              <a:spcBef>
                <a:spcPct val="20000"/>
              </a:spcBef>
              <a:buClr>
                <a:schemeClr val="tx1"/>
              </a:buClr>
              <a:buSzPct val="60000"/>
              <a:buFont typeface="Wingdings" panose="05000000000000000000" pitchFamily="2" charset="2"/>
              <a:defRPr sz="3200">
                <a:solidFill>
                  <a:schemeClr val="tx1"/>
                </a:solidFill>
                <a:latin typeface="Arial Black" panose="020B0A04020102020204" pitchFamily="34" charset="0"/>
              </a:defRPr>
            </a:lvl5pPr>
            <a:lvl6pPr marL="2514600" indent="-228600" eaLnBrk="0" fontAlgn="base" hangingPunct="0">
              <a:spcBef>
                <a:spcPct val="20000"/>
              </a:spcBef>
              <a:spcAft>
                <a:spcPct val="0"/>
              </a:spcAft>
              <a:buClr>
                <a:schemeClr val="tx1"/>
              </a:buClr>
              <a:buSzPct val="60000"/>
              <a:buFont typeface="Wingdings" panose="05000000000000000000" pitchFamily="2" charset="2"/>
              <a:defRPr sz="3200">
                <a:solidFill>
                  <a:schemeClr val="tx1"/>
                </a:solidFill>
                <a:latin typeface="Arial Black" panose="020B0A04020102020204" pitchFamily="34" charset="0"/>
              </a:defRPr>
            </a:lvl6pPr>
            <a:lvl7pPr marL="2971800" indent="-228600" eaLnBrk="0" fontAlgn="base" hangingPunct="0">
              <a:spcBef>
                <a:spcPct val="20000"/>
              </a:spcBef>
              <a:spcAft>
                <a:spcPct val="0"/>
              </a:spcAft>
              <a:buClr>
                <a:schemeClr val="tx1"/>
              </a:buClr>
              <a:buSzPct val="60000"/>
              <a:buFont typeface="Wingdings" panose="05000000000000000000" pitchFamily="2" charset="2"/>
              <a:defRPr sz="3200">
                <a:solidFill>
                  <a:schemeClr val="tx1"/>
                </a:solidFill>
                <a:latin typeface="Arial Black" panose="020B0A04020102020204" pitchFamily="34" charset="0"/>
              </a:defRPr>
            </a:lvl7pPr>
            <a:lvl8pPr marL="3429000" indent="-228600" eaLnBrk="0" fontAlgn="base" hangingPunct="0">
              <a:spcBef>
                <a:spcPct val="20000"/>
              </a:spcBef>
              <a:spcAft>
                <a:spcPct val="0"/>
              </a:spcAft>
              <a:buClr>
                <a:schemeClr val="tx1"/>
              </a:buClr>
              <a:buSzPct val="60000"/>
              <a:buFont typeface="Wingdings" panose="05000000000000000000" pitchFamily="2" charset="2"/>
              <a:defRPr sz="3200">
                <a:solidFill>
                  <a:schemeClr val="tx1"/>
                </a:solidFill>
                <a:latin typeface="Arial Black" panose="020B0A04020102020204" pitchFamily="34" charset="0"/>
              </a:defRPr>
            </a:lvl8pPr>
            <a:lvl9pPr marL="3886200" indent="-228600" eaLnBrk="0" fontAlgn="base" hangingPunct="0">
              <a:spcBef>
                <a:spcPct val="20000"/>
              </a:spcBef>
              <a:spcAft>
                <a:spcPct val="0"/>
              </a:spcAft>
              <a:buClr>
                <a:schemeClr val="tx1"/>
              </a:buClr>
              <a:buSzPct val="60000"/>
              <a:buFont typeface="Wingdings" panose="05000000000000000000" pitchFamily="2" charset="2"/>
              <a:defRPr sz="3200">
                <a:solidFill>
                  <a:schemeClr val="tx1"/>
                </a:solidFill>
                <a:latin typeface="Arial Black" panose="020B0A04020102020204" pitchFamily="34" charset="0"/>
              </a:defRPr>
            </a:lvl9pPr>
          </a:lstStyle>
          <a:p>
            <a:pPr>
              <a:spcBef>
                <a:spcPct val="0"/>
              </a:spcBef>
              <a:buClrTx/>
              <a:buSzTx/>
              <a:buFontTx/>
              <a:buNone/>
            </a:pPr>
            <a:r>
              <a:rPr lang="en-US" altLang="en-US" sz="1800">
                <a:solidFill>
                  <a:srgbClr val="0066FF"/>
                </a:solidFill>
                <a:latin typeface="Arial" panose="020B0604020202020204" pitchFamily="34" charset="0"/>
              </a:rPr>
              <a:t>Chapter 3</a:t>
            </a:r>
          </a:p>
        </p:txBody>
      </p:sp>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363205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5093589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4213" y="1125538"/>
            <a:ext cx="4059237" cy="51117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95850" y="1125538"/>
            <a:ext cx="4059238" cy="51117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849756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989573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345726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199822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6747974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3929283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13" Type="http://schemas.openxmlformats.org/officeDocument/2006/relationships/slideLayout" Target="../slideLayouts/slideLayout13.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slideLayout" Target="../slideLayouts/slideLayout12.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5" Type="http://schemas.openxmlformats.org/officeDocument/2006/relationships/image" Target="../media/image1.png"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 Id="rId14" Type="http://schemas.openxmlformats.org/officeDocument/2006/relationships/theme" Target="../theme/theme1.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2">
            <a:extLst>
              <a:ext uri="{FF2B5EF4-FFF2-40B4-BE49-F238E27FC236}">
                <a16:creationId xmlns:a16="http://schemas.microsoft.com/office/drawing/2014/main" id="{FA5758D3-CC11-7EEB-A2B0-94D92AB3DBFB}"/>
              </a:ext>
            </a:extLst>
          </p:cNvPr>
          <p:cNvSpPr>
            <a:spLocks noChangeArrowheads="1"/>
          </p:cNvSpPr>
          <p:nvPr userDrawn="1"/>
        </p:nvSpPr>
        <p:spPr bwMode="auto">
          <a:xfrm>
            <a:off x="0" y="6308725"/>
            <a:ext cx="9144000" cy="549275"/>
          </a:xfrm>
          <a:prstGeom prst="rect">
            <a:avLst/>
          </a:prstGeom>
          <a:solidFill>
            <a:srgbClr val="767D7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1"/>
              </a:buClr>
              <a:buSzPct val="60000"/>
              <a:buFont typeface="Wingdings" panose="05000000000000000000" pitchFamily="2" charset="2"/>
              <a:defRPr sz="3200">
                <a:solidFill>
                  <a:schemeClr val="tx1"/>
                </a:solidFill>
                <a:latin typeface="Arial Black" panose="020B0A04020102020204" pitchFamily="34" charset="0"/>
              </a:defRPr>
            </a:lvl1pPr>
            <a:lvl2pPr marL="742950" indent="-285750">
              <a:spcBef>
                <a:spcPct val="20000"/>
              </a:spcBef>
              <a:buClr>
                <a:schemeClr val="tx1"/>
              </a:buClr>
              <a:buSzPct val="60000"/>
              <a:buFont typeface="Wingdings" panose="05000000000000000000" pitchFamily="2" charset="2"/>
              <a:defRPr sz="3200">
                <a:solidFill>
                  <a:schemeClr val="tx1"/>
                </a:solidFill>
                <a:latin typeface="Arial Black" panose="020B0A04020102020204" pitchFamily="34" charset="0"/>
              </a:defRPr>
            </a:lvl2pPr>
            <a:lvl3pPr marL="1143000" indent="-228600">
              <a:spcBef>
                <a:spcPct val="20000"/>
              </a:spcBef>
              <a:buClr>
                <a:schemeClr val="tx1"/>
              </a:buClr>
              <a:buSzPct val="60000"/>
              <a:buFont typeface="Wingdings" panose="05000000000000000000" pitchFamily="2" charset="2"/>
              <a:defRPr sz="3200">
                <a:solidFill>
                  <a:schemeClr val="tx1"/>
                </a:solidFill>
                <a:latin typeface="Arial Black" panose="020B0A04020102020204" pitchFamily="34" charset="0"/>
              </a:defRPr>
            </a:lvl3pPr>
            <a:lvl4pPr marL="1600200" indent="-228600">
              <a:spcBef>
                <a:spcPct val="20000"/>
              </a:spcBef>
              <a:buClr>
                <a:schemeClr val="tx1"/>
              </a:buClr>
              <a:buSzPct val="60000"/>
              <a:buFont typeface="Wingdings" panose="05000000000000000000" pitchFamily="2" charset="2"/>
              <a:defRPr sz="3200">
                <a:solidFill>
                  <a:schemeClr val="tx1"/>
                </a:solidFill>
                <a:latin typeface="Arial Black" panose="020B0A04020102020204" pitchFamily="34" charset="0"/>
              </a:defRPr>
            </a:lvl4pPr>
            <a:lvl5pPr marL="2057400" indent="-228600">
              <a:spcBef>
                <a:spcPct val="20000"/>
              </a:spcBef>
              <a:buClr>
                <a:schemeClr val="tx1"/>
              </a:buClr>
              <a:buSzPct val="60000"/>
              <a:buFont typeface="Wingdings" panose="05000000000000000000" pitchFamily="2" charset="2"/>
              <a:defRPr sz="3200">
                <a:solidFill>
                  <a:schemeClr val="tx1"/>
                </a:solidFill>
                <a:latin typeface="Arial Black" panose="020B0A04020102020204" pitchFamily="34" charset="0"/>
              </a:defRPr>
            </a:lvl5pPr>
            <a:lvl6pPr marL="2514600" indent="-228600" eaLnBrk="0" fontAlgn="base" hangingPunct="0">
              <a:spcBef>
                <a:spcPct val="20000"/>
              </a:spcBef>
              <a:spcAft>
                <a:spcPct val="0"/>
              </a:spcAft>
              <a:buClr>
                <a:schemeClr val="tx1"/>
              </a:buClr>
              <a:buSzPct val="60000"/>
              <a:buFont typeface="Wingdings" panose="05000000000000000000" pitchFamily="2" charset="2"/>
              <a:defRPr sz="3200">
                <a:solidFill>
                  <a:schemeClr val="tx1"/>
                </a:solidFill>
                <a:latin typeface="Arial Black" panose="020B0A04020102020204" pitchFamily="34" charset="0"/>
              </a:defRPr>
            </a:lvl6pPr>
            <a:lvl7pPr marL="2971800" indent="-228600" eaLnBrk="0" fontAlgn="base" hangingPunct="0">
              <a:spcBef>
                <a:spcPct val="20000"/>
              </a:spcBef>
              <a:spcAft>
                <a:spcPct val="0"/>
              </a:spcAft>
              <a:buClr>
                <a:schemeClr val="tx1"/>
              </a:buClr>
              <a:buSzPct val="60000"/>
              <a:buFont typeface="Wingdings" panose="05000000000000000000" pitchFamily="2" charset="2"/>
              <a:defRPr sz="3200">
                <a:solidFill>
                  <a:schemeClr val="tx1"/>
                </a:solidFill>
                <a:latin typeface="Arial Black" panose="020B0A04020102020204" pitchFamily="34" charset="0"/>
              </a:defRPr>
            </a:lvl7pPr>
            <a:lvl8pPr marL="3429000" indent="-228600" eaLnBrk="0" fontAlgn="base" hangingPunct="0">
              <a:spcBef>
                <a:spcPct val="20000"/>
              </a:spcBef>
              <a:spcAft>
                <a:spcPct val="0"/>
              </a:spcAft>
              <a:buClr>
                <a:schemeClr val="tx1"/>
              </a:buClr>
              <a:buSzPct val="60000"/>
              <a:buFont typeface="Wingdings" panose="05000000000000000000" pitchFamily="2" charset="2"/>
              <a:defRPr sz="3200">
                <a:solidFill>
                  <a:schemeClr val="tx1"/>
                </a:solidFill>
                <a:latin typeface="Arial Black" panose="020B0A04020102020204" pitchFamily="34" charset="0"/>
              </a:defRPr>
            </a:lvl8pPr>
            <a:lvl9pPr marL="3886200" indent="-228600" eaLnBrk="0" fontAlgn="base" hangingPunct="0">
              <a:spcBef>
                <a:spcPct val="20000"/>
              </a:spcBef>
              <a:spcAft>
                <a:spcPct val="0"/>
              </a:spcAft>
              <a:buClr>
                <a:schemeClr val="tx1"/>
              </a:buClr>
              <a:buSzPct val="60000"/>
              <a:buFont typeface="Wingdings" panose="05000000000000000000" pitchFamily="2" charset="2"/>
              <a:defRPr sz="3200">
                <a:solidFill>
                  <a:schemeClr val="tx1"/>
                </a:solidFill>
                <a:latin typeface="Arial Black" panose="020B0A04020102020204" pitchFamily="34" charset="0"/>
              </a:defRPr>
            </a:lvl9pPr>
          </a:lstStyle>
          <a:p>
            <a:pPr eaLnBrk="1" hangingPunct="1"/>
            <a:endParaRPr lang="en-US" altLang="en-US"/>
          </a:p>
        </p:txBody>
      </p:sp>
      <p:sp>
        <p:nvSpPr>
          <p:cNvPr id="1027" name="Rectangle 13">
            <a:extLst>
              <a:ext uri="{FF2B5EF4-FFF2-40B4-BE49-F238E27FC236}">
                <a16:creationId xmlns:a16="http://schemas.microsoft.com/office/drawing/2014/main" id="{91914E97-38EA-8D7C-11AA-6D440E264984}"/>
              </a:ext>
            </a:extLst>
          </p:cNvPr>
          <p:cNvSpPr>
            <a:spLocks noChangeArrowheads="1"/>
          </p:cNvSpPr>
          <p:nvPr userDrawn="1"/>
        </p:nvSpPr>
        <p:spPr bwMode="auto">
          <a:xfrm>
            <a:off x="0" y="6308725"/>
            <a:ext cx="9144000" cy="174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1"/>
              </a:buClr>
              <a:buSzPct val="60000"/>
              <a:buFont typeface="Wingdings" panose="05000000000000000000" pitchFamily="2" charset="2"/>
              <a:defRPr sz="3200">
                <a:solidFill>
                  <a:schemeClr val="tx1"/>
                </a:solidFill>
                <a:latin typeface="Arial Black" panose="020B0A04020102020204" pitchFamily="34" charset="0"/>
              </a:defRPr>
            </a:lvl1pPr>
            <a:lvl2pPr marL="742950" indent="-285750">
              <a:spcBef>
                <a:spcPct val="20000"/>
              </a:spcBef>
              <a:buClr>
                <a:schemeClr val="tx1"/>
              </a:buClr>
              <a:buSzPct val="60000"/>
              <a:buFont typeface="Wingdings" panose="05000000000000000000" pitchFamily="2" charset="2"/>
              <a:defRPr sz="3200">
                <a:solidFill>
                  <a:schemeClr val="tx1"/>
                </a:solidFill>
                <a:latin typeface="Arial Black" panose="020B0A04020102020204" pitchFamily="34" charset="0"/>
              </a:defRPr>
            </a:lvl2pPr>
            <a:lvl3pPr marL="1143000" indent="-228600">
              <a:spcBef>
                <a:spcPct val="20000"/>
              </a:spcBef>
              <a:buClr>
                <a:schemeClr val="tx1"/>
              </a:buClr>
              <a:buSzPct val="60000"/>
              <a:buFont typeface="Wingdings" panose="05000000000000000000" pitchFamily="2" charset="2"/>
              <a:defRPr sz="3200">
                <a:solidFill>
                  <a:schemeClr val="tx1"/>
                </a:solidFill>
                <a:latin typeface="Arial Black" panose="020B0A04020102020204" pitchFamily="34" charset="0"/>
              </a:defRPr>
            </a:lvl3pPr>
            <a:lvl4pPr marL="1600200" indent="-228600">
              <a:spcBef>
                <a:spcPct val="20000"/>
              </a:spcBef>
              <a:buClr>
                <a:schemeClr val="tx1"/>
              </a:buClr>
              <a:buSzPct val="60000"/>
              <a:buFont typeface="Wingdings" panose="05000000000000000000" pitchFamily="2" charset="2"/>
              <a:defRPr sz="3200">
                <a:solidFill>
                  <a:schemeClr val="tx1"/>
                </a:solidFill>
                <a:latin typeface="Arial Black" panose="020B0A04020102020204" pitchFamily="34" charset="0"/>
              </a:defRPr>
            </a:lvl4pPr>
            <a:lvl5pPr marL="2057400" indent="-228600">
              <a:spcBef>
                <a:spcPct val="20000"/>
              </a:spcBef>
              <a:buClr>
                <a:schemeClr val="tx1"/>
              </a:buClr>
              <a:buSzPct val="60000"/>
              <a:buFont typeface="Wingdings" panose="05000000000000000000" pitchFamily="2" charset="2"/>
              <a:defRPr sz="3200">
                <a:solidFill>
                  <a:schemeClr val="tx1"/>
                </a:solidFill>
                <a:latin typeface="Arial Black" panose="020B0A04020102020204" pitchFamily="34" charset="0"/>
              </a:defRPr>
            </a:lvl5pPr>
            <a:lvl6pPr marL="2514600" indent="-228600" eaLnBrk="0" fontAlgn="base" hangingPunct="0">
              <a:spcBef>
                <a:spcPct val="20000"/>
              </a:spcBef>
              <a:spcAft>
                <a:spcPct val="0"/>
              </a:spcAft>
              <a:buClr>
                <a:schemeClr val="tx1"/>
              </a:buClr>
              <a:buSzPct val="60000"/>
              <a:buFont typeface="Wingdings" panose="05000000000000000000" pitchFamily="2" charset="2"/>
              <a:defRPr sz="3200">
                <a:solidFill>
                  <a:schemeClr val="tx1"/>
                </a:solidFill>
                <a:latin typeface="Arial Black" panose="020B0A04020102020204" pitchFamily="34" charset="0"/>
              </a:defRPr>
            </a:lvl6pPr>
            <a:lvl7pPr marL="2971800" indent="-228600" eaLnBrk="0" fontAlgn="base" hangingPunct="0">
              <a:spcBef>
                <a:spcPct val="20000"/>
              </a:spcBef>
              <a:spcAft>
                <a:spcPct val="0"/>
              </a:spcAft>
              <a:buClr>
                <a:schemeClr val="tx1"/>
              </a:buClr>
              <a:buSzPct val="60000"/>
              <a:buFont typeface="Wingdings" panose="05000000000000000000" pitchFamily="2" charset="2"/>
              <a:defRPr sz="3200">
                <a:solidFill>
                  <a:schemeClr val="tx1"/>
                </a:solidFill>
                <a:latin typeface="Arial Black" panose="020B0A04020102020204" pitchFamily="34" charset="0"/>
              </a:defRPr>
            </a:lvl7pPr>
            <a:lvl8pPr marL="3429000" indent="-228600" eaLnBrk="0" fontAlgn="base" hangingPunct="0">
              <a:spcBef>
                <a:spcPct val="20000"/>
              </a:spcBef>
              <a:spcAft>
                <a:spcPct val="0"/>
              </a:spcAft>
              <a:buClr>
                <a:schemeClr val="tx1"/>
              </a:buClr>
              <a:buSzPct val="60000"/>
              <a:buFont typeface="Wingdings" panose="05000000000000000000" pitchFamily="2" charset="2"/>
              <a:defRPr sz="3200">
                <a:solidFill>
                  <a:schemeClr val="tx1"/>
                </a:solidFill>
                <a:latin typeface="Arial Black" panose="020B0A04020102020204" pitchFamily="34" charset="0"/>
              </a:defRPr>
            </a:lvl8pPr>
            <a:lvl9pPr marL="3886200" indent="-228600" eaLnBrk="0" fontAlgn="base" hangingPunct="0">
              <a:spcBef>
                <a:spcPct val="20000"/>
              </a:spcBef>
              <a:spcAft>
                <a:spcPct val="0"/>
              </a:spcAft>
              <a:buClr>
                <a:schemeClr val="tx1"/>
              </a:buClr>
              <a:buSzPct val="60000"/>
              <a:buFont typeface="Wingdings" panose="05000000000000000000" pitchFamily="2" charset="2"/>
              <a:defRPr sz="3200">
                <a:solidFill>
                  <a:schemeClr val="tx1"/>
                </a:solidFill>
                <a:latin typeface="Arial Black" panose="020B0A04020102020204" pitchFamily="34" charset="0"/>
              </a:defRPr>
            </a:lvl9pPr>
          </a:lstStyle>
          <a:p>
            <a:pPr eaLnBrk="1" hangingPunct="1"/>
            <a:endParaRPr lang="en-US" altLang="en-US"/>
          </a:p>
        </p:txBody>
      </p:sp>
      <p:sp>
        <p:nvSpPr>
          <p:cNvPr id="1028" name="Rectangle 4">
            <a:extLst>
              <a:ext uri="{FF2B5EF4-FFF2-40B4-BE49-F238E27FC236}">
                <a16:creationId xmlns:a16="http://schemas.microsoft.com/office/drawing/2014/main" id="{509A0DA7-CC78-F171-D8A8-F37593454E4B}"/>
              </a:ext>
            </a:extLst>
          </p:cNvPr>
          <p:cNvSpPr>
            <a:spLocks noGrp="1" noChangeArrowheads="1"/>
          </p:cNvSpPr>
          <p:nvPr>
            <p:ph type="body" idx="1"/>
          </p:nvPr>
        </p:nvSpPr>
        <p:spPr bwMode="auto">
          <a:xfrm>
            <a:off x="684213" y="1125538"/>
            <a:ext cx="8270875" cy="5111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AU" altLang="en-US"/>
              <a:t>Click to edit Master text styles</a:t>
            </a:r>
          </a:p>
          <a:p>
            <a:pPr lvl="1"/>
            <a:r>
              <a:rPr lang="en-AU" altLang="en-US"/>
              <a:t>Second level</a:t>
            </a:r>
          </a:p>
          <a:p>
            <a:pPr lvl="2"/>
            <a:r>
              <a:rPr lang="en-AU" altLang="en-US"/>
              <a:t>Third level</a:t>
            </a:r>
          </a:p>
          <a:p>
            <a:pPr lvl="3"/>
            <a:r>
              <a:rPr lang="en-AU" altLang="en-US"/>
              <a:t>Fourth level</a:t>
            </a:r>
          </a:p>
          <a:p>
            <a:pPr lvl="4"/>
            <a:r>
              <a:rPr lang="en-AU" altLang="en-US"/>
              <a:t>Fifth level</a:t>
            </a:r>
          </a:p>
        </p:txBody>
      </p:sp>
      <p:sp>
        <p:nvSpPr>
          <p:cNvPr id="1029" name="Rectangle 3">
            <a:extLst>
              <a:ext uri="{FF2B5EF4-FFF2-40B4-BE49-F238E27FC236}">
                <a16:creationId xmlns:a16="http://schemas.microsoft.com/office/drawing/2014/main" id="{B3E12470-92D0-6127-460F-01AB9AF1C951}"/>
              </a:ext>
            </a:extLst>
          </p:cNvPr>
          <p:cNvSpPr>
            <a:spLocks noGrp="1" noChangeArrowheads="1"/>
          </p:cNvSpPr>
          <p:nvPr>
            <p:ph type="title"/>
          </p:nvPr>
        </p:nvSpPr>
        <p:spPr bwMode="auto">
          <a:xfrm>
            <a:off x="611188" y="115888"/>
            <a:ext cx="8281987"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spAutoFit/>
          </a:bodyPr>
          <a:lstStyle/>
          <a:p>
            <a:pPr lvl="0"/>
            <a:r>
              <a:rPr lang="en-AU" altLang="en-US"/>
              <a:t>Click to edit Master title style</a:t>
            </a:r>
          </a:p>
        </p:txBody>
      </p:sp>
      <p:pic>
        <p:nvPicPr>
          <p:cNvPr id="1030" name="Picture 11" descr="MK_logo2">
            <a:extLst>
              <a:ext uri="{FF2B5EF4-FFF2-40B4-BE49-F238E27FC236}">
                <a16:creationId xmlns:a16="http://schemas.microsoft.com/office/drawing/2014/main" id="{DEF51ED6-1E42-027B-A05B-61AE73BE0441}"/>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179388" y="6381750"/>
            <a:ext cx="792162"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9630" name="Text Box 14">
            <a:extLst>
              <a:ext uri="{FF2B5EF4-FFF2-40B4-BE49-F238E27FC236}">
                <a16:creationId xmlns:a16="http://schemas.microsoft.com/office/drawing/2014/main" id="{ED074887-3922-9249-809D-A8D52FD1A0EB}"/>
              </a:ext>
            </a:extLst>
          </p:cNvPr>
          <p:cNvSpPr txBox="1">
            <a:spLocks noChangeArrowheads="1"/>
          </p:cNvSpPr>
          <p:nvPr userDrawn="1"/>
        </p:nvSpPr>
        <p:spPr bwMode="auto">
          <a:xfrm>
            <a:off x="8388350" y="6497638"/>
            <a:ext cx="576263" cy="274637"/>
          </a:xfrm>
          <a:prstGeom prst="rect">
            <a:avLst/>
          </a:prstGeom>
          <a:noFill/>
          <a:ln w="9525">
            <a:noFill/>
            <a:miter lim="800000"/>
            <a:headEnd/>
            <a:tailEnd/>
          </a:ln>
          <a:effectLst/>
        </p:spPr>
        <p:txBody>
          <a:bodyPr>
            <a:spAutoFit/>
          </a:bodyPr>
          <a:lstStyle>
            <a:lvl1pPr>
              <a:spcBef>
                <a:spcPct val="20000"/>
              </a:spcBef>
              <a:buClr>
                <a:schemeClr val="tx1"/>
              </a:buClr>
              <a:buSzPct val="60000"/>
              <a:buFont typeface="Wingdings" panose="05000000000000000000" pitchFamily="2" charset="2"/>
              <a:defRPr sz="3200">
                <a:solidFill>
                  <a:schemeClr val="tx1"/>
                </a:solidFill>
                <a:latin typeface="Arial Black" panose="020B0A04020102020204" pitchFamily="34" charset="0"/>
              </a:defRPr>
            </a:lvl1pPr>
            <a:lvl2pPr marL="742950" indent="-285750">
              <a:spcBef>
                <a:spcPct val="20000"/>
              </a:spcBef>
              <a:buClr>
                <a:schemeClr val="tx1"/>
              </a:buClr>
              <a:buSzPct val="60000"/>
              <a:buFont typeface="Wingdings" panose="05000000000000000000" pitchFamily="2" charset="2"/>
              <a:defRPr sz="3200">
                <a:solidFill>
                  <a:schemeClr val="tx1"/>
                </a:solidFill>
                <a:latin typeface="Arial Black" panose="020B0A04020102020204" pitchFamily="34" charset="0"/>
              </a:defRPr>
            </a:lvl2pPr>
            <a:lvl3pPr marL="1143000" indent="-228600">
              <a:spcBef>
                <a:spcPct val="20000"/>
              </a:spcBef>
              <a:buClr>
                <a:schemeClr val="tx1"/>
              </a:buClr>
              <a:buSzPct val="60000"/>
              <a:buFont typeface="Wingdings" panose="05000000000000000000" pitchFamily="2" charset="2"/>
              <a:defRPr sz="3200">
                <a:solidFill>
                  <a:schemeClr val="tx1"/>
                </a:solidFill>
                <a:latin typeface="Arial Black" panose="020B0A04020102020204" pitchFamily="34" charset="0"/>
              </a:defRPr>
            </a:lvl3pPr>
            <a:lvl4pPr marL="1600200" indent="-228600">
              <a:spcBef>
                <a:spcPct val="20000"/>
              </a:spcBef>
              <a:buClr>
                <a:schemeClr val="tx1"/>
              </a:buClr>
              <a:buSzPct val="60000"/>
              <a:buFont typeface="Wingdings" panose="05000000000000000000" pitchFamily="2" charset="2"/>
              <a:defRPr sz="3200">
                <a:solidFill>
                  <a:schemeClr val="tx1"/>
                </a:solidFill>
                <a:latin typeface="Arial Black" panose="020B0A04020102020204" pitchFamily="34" charset="0"/>
              </a:defRPr>
            </a:lvl4pPr>
            <a:lvl5pPr marL="2057400" indent="-228600">
              <a:spcBef>
                <a:spcPct val="20000"/>
              </a:spcBef>
              <a:buClr>
                <a:schemeClr val="tx1"/>
              </a:buClr>
              <a:buSzPct val="60000"/>
              <a:buFont typeface="Wingdings" panose="05000000000000000000" pitchFamily="2" charset="2"/>
              <a:defRPr sz="3200">
                <a:solidFill>
                  <a:schemeClr val="tx1"/>
                </a:solidFill>
                <a:latin typeface="Arial Black" panose="020B0A04020102020204" pitchFamily="34" charset="0"/>
              </a:defRPr>
            </a:lvl5pPr>
            <a:lvl6pPr marL="2514600" indent="-228600" eaLnBrk="0" fontAlgn="base" hangingPunct="0">
              <a:spcBef>
                <a:spcPct val="20000"/>
              </a:spcBef>
              <a:spcAft>
                <a:spcPct val="0"/>
              </a:spcAft>
              <a:buClr>
                <a:schemeClr val="tx1"/>
              </a:buClr>
              <a:buSzPct val="60000"/>
              <a:buFont typeface="Wingdings" panose="05000000000000000000" pitchFamily="2" charset="2"/>
              <a:defRPr sz="3200">
                <a:solidFill>
                  <a:schemeClr val="tx1"/>
                </a:solidFill>
                <a:latin typeface="Arial Black" panose="020B0A04020102020204" pitchFamily="34" charset="0"/>
              </a:defRPr>
            </a:lvl6pPr>
            <a:lvl7pPr marL="2971800" indent="-228600" eaLnBrk="0" fontAlgn="base" hangingPunct="0">
              <a:spcBef>
                <a:spcPct val="20000"/>
              </a:spcBef>
              <a:spcAft>
                <a:spcPct val="0"/>
              </a:spcAft>
              <a:buClr>
                <a:schemeClr val="tx1"/>
              </a:buClr>
              <a:buSzPct val="60000"/>
              <a:buFont typeface="Wingdings" panose="05000000000000000000" pitchFamily="2" charset="2"/>
              <a:defRPr sz="3200">
                <a:solidFill>
                  <a:schemeClr val="tx1"/>
                </a:solidFill>
                <a:latin typeface="Arial Black" panose="020B0A04020102020204" pitchFamily="34" charset="0"/>
              </a:defRPr>
            </a:lvl7pPr>
            <a:lvl8pPr marL="3429000" indent="-228600" eaLnBrk="0" fontAlgn="base" hangingPunct="0">
              <a:spcBef>
                <a:spcPct val="20000"/>
              </a:spcBef>
              <a:spcAft>
                <a:spcPct val="0"/>
              </a:spcAft>
              <a:buClr>
                <a:schemeClr val="tx1"/>
              </a:buClr>
              <a:buSzPct val="60000"/>
              <a:buFont typeface="Wingdings" panose="05000000000000000000" pitchFamily="2" charset="2"/>
              <a:defRPr sz="3200">
                <a:solidFill>
                  <a:schemeClr val="tx1"/>
                </a:solidFill>
                <a:latin typeface="Arial Black" panose="020B0A04020102020204" pitchFamily="34" charset="0"/>
              </a:defRPr>
            </a:lvl8pPr>
            <a:lvl9pPr marL="3886200" indent="-228600" eaLnBrk="0" fontAlgn="base" hangingPunct="0">
              <a:spcBef>
                <a:spcPct val="20000"/>
              </a:spcBef>
              <a:spcAft>
                <a:spcPct val="0"/>
              </a:spcAft>
              <a:buClr>
                <a:schemeClr val="tx1"/>
              </a:buClr>
              <a:buSzPct val="60000"/>
              <a:buFont typeface="Wingdings" panose="05000000000000000000" pitchFamily="2" charset="2"/>
              <a:defRPr sz="3200">
                <a:solidFill>
                  <a:schemeClr val="tx1"/>
                </a:solidFill>
                <a:latin typeface="Arial Black" panose="020B0A04020102020204" pitchFamily="34" charset="0"/>
              </a:defRPr>
            </a:lvl9pPr>
          </a:lstStyle>
          <a:p>
            <a:pPr algn="r" eaLnBrk="1" hangingPunct="1">
              <a:spcBef>
                <a:spcPct val="0"/>
              </a:spcBef>
              <a:buClrTx/>
              <a:buSzTx/>
              <a:buFontTx/>
              <a:buNone/>
            </a:pPr>
            <a:fld id="{4FAAD4AA-FE34-4333-A7CF-CE3DF61610CB}" type="slidenum">
              <a:rPr lang="en-AU" altLang="en-US" sz="1200" b="1">
                <a:latin typeface="Arial" panose="020B0604020202020204" pitchFamily="34" charset="0"/>
              </a:rPr>
              <a:pPr algn="r" eaLnBrk="1" hangingPunct="1">
                <a:spcBef>
                  <a:spcPct val="0"/>
                </a:spcBef>
                <a:buClrTx/>
                <a:buSzTx/>
                <a:buFontTx/>
                <a:buNone/>
              </a:pPr>
              <a:t>‹#›</a:t>
            </a:fld>
            <a:endParaRPr lang="en-GB" altLang="en-US" sz="1200">
              <a:latin typeface="Arial" panose="020B0604020202020204" pitchFamily="34" charset="0"/>
            </a:endParaRPr>
          </a:p>
        </p:txBody>
      </p:sp>
      <p:sp>
        <p:nvSpPr>
          <p:cNvPr id="1032" name="Rectangle 15">
            <a:extLst>
              <a:ext uri="{FF2B5EF4-FFF2-40B4-BE49-F238E27FC236}">
                <a16:creationId xmlns:a16="http://schemas.microsoft.com/office/drawing/2014/main" id="{6DDC7A20-E8A8-79CC-DD9D-C7678B64C41C}"/>
              </a:ext>
            </a:extLst>
          </p:cNvPr>
          <p:cNvSpPr>
            <a:spLocks noChangeArrowheads="1"/>
          </p:cNvSpPr>
          <p:nvPr userDrawn="1"/>
        </p:nvSpPr>
        <p:spPr bwMode="auto">
          <a:xfrm>
            <a:off x="252413" y="44450"/>
            <a:ext cx="36512" cy="3816350"/>
          </a:xfrm>
          <a:prstGeom prst="rect">
            <a:avLst/>
          </a:prstGeom>
          <a:gradFill rotWithShape="1">
            <a:gsLst>
              <a:gs pos="0">
                <a:srgbClr val="767D79"/>
              </a:gs>
              <a:gs pos="100000">
                <a:schemeClr val="bg1"/>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1"/>
              </a:buClr>
              <a:buSzPct val="60000"/>
              <a:buFont typeface="Wingdings" panose="05000000000000000000" pitchFamily="2" charset="2"/>
              <a:defRPr sz="3200">
                <a:solidFill>
                  <a:schemeClr val="tx1"/>
                </a:solidFill>
                <a:latin typeface="Arial Black" panose="020B0A04020102020204" pitchFamily="34" charset="0"/>
              </a:defRPr>
            </a:lvl1pPr>
            <a:lvl2pPr marL="742950" indent="-285750">
              <a:spcBef>
                <a:spcPct val="20000"/>
              </a:spcBef>
              <a:buClr>
                <a:schemeClr val="tx1"/>
              </a:buClr>
              <a:buSzPct val="60000"/>
              <a:buFont typeface="Wingdings" panose="05000000000000000000" pitchFamily="2" charset="2"/>
              <a:defRPr sz="3200">
                <a:solidFill>
                  <a:schemeClr val="tx1"/>
                </a:solidFill>
                <a:latin typeface="Arial Black" panose="020B0A04020102020204" pitchFamily="34" charset="0"/>
              </a:defRPr>
            </a:lvl2pPr>
            <a:lvl3pPr marL="1143000" indent="-228600">
              <a:spcBef>
                <a:spcPct val="20000"/>
              </a:spcBef>
              <a:buClr>
                <a:schemeClr val="tx1"/>
              </a:buClr>
              <a:buSzPct val="60000"/>
              <a:buFont typeface="Wingdings" panose="05000000000000000000" pitchFamily="2" charset="2"/>
              <a:defRPr sz="3200">
                <a:solidFill>
                  <a:schemeClr val="tx1"/>
                </a:solidFill>
                <a:latin typeface="Arial Black" panose="020B0A04020102020204" pitchFamily="34" charset="0"/>
              </a:defRPr>
            </a:lvl3pPr>
            <a:lvl4pPr marL="1600200" indent="-228600">
              <a:spcBef>
                <a:spcPct val="20000"/>
              </a:spcBef>
              <a:buClr>
                <a:schemeClr val="tx1"/>
              </a:buClr>
              <a:buSzPct val="60000"/>
              <a:buFont typeface="Wingdings" panose="05000000000000000000" pitchFamily="2" charset="2"/>
              <a:defRPr sz="3200">
                <a:solidFill>
                  <a:schemeClr val="tx1"/>
                </a:solidFill>
                <a:latin typeface="Arial Black" panose="020B0A04020102020204" pitchFamily="34" charset="0"/>
              </a:defRPr>
            </a:lvl4pPr>
            <a:lvl5pPr marL="2057400" indent="-228600">
              <a:spcBef>
                <a:spcPct val="20000"/>
              </a:spcBef>
              <a:buClr>
                <a:schemeClr val="tx1"/>
              </a:buClr>
              <a:buSzPct val="60000"/>
              <a:buFont typeface="Wingdings" panose="05000000000000000000" pitchFamily="2" charset="2"/>
              <a:defRPr sz="3200">
                <a:solidFill>
                  <a:schemeClr val="tx1"/>
                </a:solidFill>
                <a:latin typeface="Arial Black" panose="020B0A04020102020204" pitchFamily="34" charset="0"/>
              </a:defRPr>
            </a:lvl5pPr>
            <a:lvl6pPr marL="2514600" indent="-228600" eaLnBrk="0" fontAlgn="base" hangingPunct="0">
              <a:spcBef>
                <a:spcPct val="20000"/>
              </a:spcBef>
              <a:spcAft>
                <a:spcPct val="0"/>
              </a:spcAft>
              <a:buClr>
                <a:schemeClr val="tx1"/>
              </a:buClr>
              <a:buSzPct val="60000"/>
              <a:buFont typeface="Wingdings" panose="05000000000000000000" pitchFamily="2" charset="2"/>
              <a:defRPr sz="3200">
                <a:solidFill>
                  <a:schemeClr val="tx1"/>
                </a:solidFill>
                <a:latin typeface="Arial Black" panose="020B0A04020102020204" pitchFamily="34" charset="0"/>
              </a:defRPr>
            </a:lvl6pPr>
            <a:lvl7pPr marL="2971800" indent="-228600" eaLnBrk="0" fontAlgn="base" hangingPunct="0">
              <a:spcBef>
                <a:spcPct val="20000"/>
              </a:spcBef>
              <a:spcAft>
                <a:spcPct val="0"/>
              </a:spcAft>
              <a:buClr>
                <a:schemeClr val="tx1"/>
              </a:buClr>
              <a:buSzPct val="60000"/>
              <a:buFont typeface="Wingdings" panose="05000000000000000000" pitchFamily="2" charset="2"/>
              <a:defRPr sz="3200">
                <a:solidFill>
                  <a:schemeClr val="tx1"/>
                </a:solidFill>
                <a:latin typeface="Arial Black" panose="020B0A04020102020204" pitchFamily="34" charset="0"/>
              </a:defRPr>
            </a:lvl7pPr>
            <a:lvl8pPr marL="3429000" indent="-228600" eaLnBrk="0" fontAlgn="base" hangingPunct="0">
              <a:spcBef>
                <a:spcPct val="20000"/>
              </a:spcBef>
              <a:spcAft>
                <a:spcPct val="0"/>
              </a:spcAft>
              <a:buClr>
                <a:schemeClr val="tx1"/>
              </a:buClr>
              <a:buSzPct val="60000"/>
              <a:buFont typeface="Wingdings" panose="05000000000000000000" pitchFamily="2" charset="2"/>
              <a:defRPr sz="3200">
                <a:solidFill>
                  <a:schemeClr val="tx1"/>
                </a:solidFill>
                <a:latin typeface="Arial Black" panose="020B0A04020102020204" pitchFamily="34" charset="0"/>
              </a:defRPr>
            </a:lvl8pPr>
            <a:lvl9pPr marL="3886200" indent="-228600" eaLnBrk="0" fontAlgn="base" hangingPunct="0">
              <a:spcBef>
                <a:spcPct val="20000"/>
              </a:spcBef>
              <a:spcAft>
                <a:spcPct val="0"/>
              </a:spcAft>
              <a:buClr>
                <a:schemeClr val="tx1"/>
              </a:buClr>
              <a:buSzPct val="60000"/>
              <a:buFont typeface="Wingdings" panose="05000000000000000000" pitchFamily="2" charset="2"/>
              <a:defRPr sz="3200">
                <a:solidFill>
                  <a:schemeClr val="tx1"/>
                </a:solidFill>
                <a:latin typeface="Arial Black" panose="020B0A04020102020204" pitchFamily="34" charset="0"/>
              </a:defRPr>
            </a:lvl9pPr>
          </a:lstStyle>
          <a:p>
            <a:pPr eaLnBrk="1" hangingPunct="1"/>
            <a:endParaRPr lang="en-US" altLang="en-US"/>
          </a:p>
        </p:txBody>
      </p:sp>
      <p:sp>
        <p:nvSpPr>
          <p:cNvPr id="1033" name="Rectangle 16">
            <a:extLst>
              <a:ext uri="{FF2B5EF4-FFF2-40B4-BE49-F238E27FC236}">
                <a16:creationId xmlns:a16="http://schemas.microsoft.com/office/drawing/2014/main" id="{A70A7F75-C8B6-BCE6-9CB0-B98FB0DA1980}"/>
              </a:ext>
            </a:extLst>
          </p:cNvPr>
          <p:cNvSpPr>
            <a:spLocks noChangeArrowheads="1"/>
          </p:cNvSpPr>
          <p:nvPr userDrawn="1"/>
        </p:nvSpPr>
        <p:spPr bwMode="auto">
          <a:xfrm>
            <a:off x="34925" y="693738"/>
            <a:ext cx="8569325" cy="71437"/>
          </a:xfrm>
          <a:prstGeom prst="rect">
            <a:avLst/>
          </a:prstGeom>
          <a:gradFill rotWithShape="1">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1"/>
              </a:buClr>
              <a:buSzPct val="60000"/>
              <a:buFont typeface="Wingdings" panose="05000000000000000000" pitchFamily="2" charset="2"/>
              <a:defRPr sz="3200">
                <a:solidFill>
                  <a:schemeClr val="tx1"/>
                </a:solidFill>
                <a:latin typeface="Arial Black" panose="020B0A04020102020204" pitchFamily="34" charset="0"/>
              </a:defRPr>
            </a:lvl1pPr>
            <a:lvl2pPr marL="742950" indent="-285750">
              <a:spcBef>
                <a:spcPct val="20000"/>
              </a:spcBef>
              <a:buClr>
                <a:schemeClr val="tx1"/>
              </a:buClr>
              <a:buSzPct val="60000"/>
              <a:buFont typeface="Wingdings" panose="05000000000000000000" pitchFamily="2" charset="2"/>
              <a:defRPr sz="3200">
                <a:solidFill>
                  <a:schemeClr val="tx1"/>
                </a:solidFill>
                <a:latin typeface="Arial Black" panose="020B0A04020102020204" pitchFamily="34" charset="0"/>
              </a:defRPr>
            </a:lvl2pPr>
            <a:lvl3pPr marL="1143000" indent="-228600">
              <a:spcBef>
                <a:spcPct val="20000"/>
              </a:spcBef>
              <a:buClr>
                <a:schemeClr val="tx1"/>
              </a:buClr>
              <a:buSzPct val="60000"/>
              <a:buFont typeface="Wingdings" panose="05000000000000000000" pitchFamily="2" charset="2"/>
              <a:defRPr sz="3200">
                <a:solidFill>
                  <a:schemeClr val="tx1"/>
                </a:solidFill>
                <a:latin typeface="Arial Black" panose="020B0A04020102020204" pitchFamily="34" charset="0"/>
              </a:defRPr>
            </a:lvl3pPr>
            <a:lvl4pPr marL="1600200" indent="-228600">
              <a:spcBef>
                <a:spcPct val="20000"/>
              </a:spcBef>
              <a:buClr>
                <a:schemeClr val="tx1"/>
              </a:buClr>
              <a:buSzPct val="60000"/>
              <a:buFont typeface="Wingdings" panose="05000000000000000000" pitchFamily="2" charset="2"/>
              <a:defRPr sz="3200">
                <a:solidFill>
                  <a:schemeClr val="tx1"/>
                </a:solidFill>
                <a:latin typeface="Arial Black" panose="020B0A04020102020204" pitchFamily="34" charset="0"/>
              </a:defRPr>
            </a:lvl4pPr>
            <a:lvl5pPr marL="2057400" indent="-228600">
              <a:spcBef>
                <a:spcPct val="20000"/>
              </a:spcBef>
              <a:buClr>
                <a:schemeClr val="tx1"/>
              </a:buClr>
              <a:buSzPct val="60000"/>
              <a:buFont typeface="Wingdings" panose="05000000000000000000" pitchFamily="2" charset="2"/>
              <a:defRPr sz="3200">
                <a:solidFill>
                  <a:schemeClr val="tx1"/>
                </a:solidFill>
                <a:latin typeface="Arial Black" panose="020B0A04020102020204" pitchFamily="34" charset="0"/>
              </a:defRPr>
            </a:lvl5pPr>
            <a:lvl6pPr marL="2514600" indent="-228600" eaLnBrk="0" fontAlgn="base" hangingPunct="0">
              <a:spcBef>
                <a:spcPct val="20000"/>
              </a:spcBef>
              <a:spcAft>
                <a:spcPct val="0"/>
              </a:spcAft>
              <a:buClr>
                <a:schemeClr val="tx1"/>
              </a:buClr>
              <a:buSzPct val="60000"/>
              <a:buFont typeface="Wingdings" panose="05000000000000000000" pitchFamily="2" charset="2"/>
              <a:defRPr sz="3200">
                <a:solidFill>
                  <a:schemeClr val="tx1"/>
                </a:solidFill>
                <a:latin typeface="Arial Black" panose="020B0A04020102020204" pitchFamily="34" charset="0"/>
              </a:defRPr>
            </a:lvl6pPr>
            <a:lvl7pPr marL="2971800" indent="-228600" eaLnBrk="0" fontAlgn="base" hangingPunct="0">
              <a:spcBef>
                <a:spcPct val="20000"/>
              </a:spcBef>
              <a:spcAft>
                <a:spcPct val="0"/>
              </a:spcAft>
              <a:buClr>
                <a:schemeClr val="tx1"/>
              </a:buClr>
              <a:buSzPct val="60000"/>
              <a:buFont typeface="Wingdings" panose="05000000000000000000" pitchFamily="2" charset="2"/>
              <a:defRPr sz="3200">
                <a:solidFill>
                  <a:schemeClr val="tx1"/>
                </a:solidFill>
                <a:latin typeface="Arial Black" panose="020B0A04020102020204" pitchFamily="34" charset="0"/>
              </a:defRPr>
            </a:lvl7pPr>
            <a:lvl8pPr marL="3429000" indent="-228600" eaLnBrk="0" fontAlgn="base" hangingPunct="0">
              <a:spcBef>
                <a:spcPct val="20000"/>
              </a:spcBef>
              <a:spcAft>
                <a:spcPct val="0"/>
              </a:spcAft>
              <a:buClr>
                <a:schemeClr val="tx1"/>
              </a:buClr>
              <a:buSzPct val="60000"/>
              <a:buFont typeface="Wingdings" panose="05000000000000000000" pitchFamily="2" charset="2"/>
              <a:defRPr sz="3200">
                <a:solidFill>
                  <a:schemeClr val="tx1"/>
                </a:solidFill>
                <a:latin typeface="Arial Black" panose="020B0A04020102020204" pitchFamily="34" charset="0"/>
              </a:defRPr>
            </a:lvl8pPr>
            <a:lvl9pPr marL="3886200" indent="-228600" eaLnBrk="0" fontAlgn="base" hangingPunct="0">
              <a:spcBef>
                <a:spcPct val="20000"/>
              </a:spcBef>
              <a:spcAft>
                <a:spcPct val="0"/>
              </a:spcAft>
              <a:buClr>
                <a:schemeClr val="tx1"/>
              </a:buClr>
              <a:buSzPct val="60000"/>
              <a:buFont typeface="Wingdings" panose="05000000000000000000" pitchFamily="2" charset="2"/>
              <a:defRPr sz="3200">
                <a:solidFill>
                  <a:schemeClr val="tx1"/>
                </a:solidFill>
                <a:latin typeface="Arial Black" panose="020B0A04020102020204" pitchFamily="34" charset="0"/>
              </a:defRPr>
            </a:lvl9pPr>
          </a:lstStyle>
          <a:p>
            <a:pPr eaLnBrk="1" hangingPunct="1"/>
            <a:endParaRPr lang="en-US" altLang="en-US"/>
          </a:p>
        </p:txBody>
      </p:sp>
      <p:sp>
        <p:nvSpPr>
          <p:cNvPr id="1034" name="Text Box 4">
            <a:extLst>
              <a:ext uri="{FF2B5EF4-FFF2-40B4-BE49-F238E27FC236}">
                <a16:creationId xmlns:a16="http://schemas.microsoft.com/office/drawing/2014/main" id="{F1DDEA5E-CA11-D9D7-B7DA-D626307CD951}"/>
              </a:ext>
            </a:extLst>
          </p:cNvPr>
          <p:cNvSpPr txBox="1">
            <a:spLocks noChangeArrowheads="1"/>
          </p:cNvSpPr>
          <p:nvPr userDrawn="1"/>
        </p:nvSpPr>
        <p:spPr bwMode="auto">
          <a:xfrm rot="5400000">
            <a:off x="8366919" y="410369"/>
            <a:ext cx="1187450" cy="366712"/>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60000"/>
              <a:buFont typeface="Wingdings" panose="05000000000000000000" pitchFamily="2" charset="2"/>
              <a:defRPr sz="3200">
                <a:solidFill>
                  <a:schemeClr val="tx1"/>
                </a:solidFill>
                <a:latin typeface="Arial Black" panose="020B0A04020102020204" pitchFamily="34" charset="0"/>
              </a:defRPr>
            </a:lvl1pPr>
            <a:lvl2pPr marL="742950" indent="-285750">
              <a:spcBef>
                <a:spcPct val="20000"/>
              </a:spcBef>
              <a:buClr>
                <a:schemeClr val="tx1"/>
              </a:buClr>
              <a:buSzPct val="60000"/>
              <a:buFont typeface="Wingdings" panose="05000000000000000000" pitchFamily="2" charset="2"/>
              <a:defRPr sz="3200">
                <a:solidFill>
                  <a:schemeClr val="tx1"/>
                </a:solidFill>
                <a:latin typeface="Arial Black" panose="020B0A04020102020204" pitchFamily="34" charset="0"/>
              </a:defRPr>
            </a:lvl2pPr>
            <a:lvl3pPr marL="1143000" indent="-228600">
              <a:spcBef>
                <a:spcPct val="20000"/>
              </a:spcBef>
              <a:buClr>
                <a:schemeClr val="tx1"/>
              </a:buClr>
              <a:buSzPct val="60000"/>
              <a:buFont typeface="Wingdings" panose="05000000000000000000" pitchFamily="2" charset="2"/>
              <a:defRPr sz="3200">
                <a:solidFill>
                  <a:schemeClr val="tx1"/>
                </a:solidFill>
                <a:latin typeface="Arial Black" panose="020B0A04020102020204" pitchFamily="34" charset="0"/>
              </a:defRPr>
            </a:lvl3pPr>
            <a:lvl4pPr marL="1600200" indent="-228600">
              <a:spcBef>
                <a:spcPct val="20000"/>
              </a:spcBef>
              <a:buClr>
                <a:schemeClr val="tx1"/>
              </a:buClr>
              <a:buSzPct val="60000"/>
              <a:buFont typeface="Wingdings" panose="05000000000000000000" pitchFamily="2" charset="2"/>
              <a:defRPr sz="3200">
                <a:solidFill>
                  <a:schemeClr val="tx1"/>
                </a:solidFill>
                <a:latin typeface="Arial Black" panose="020B0A04020102020204" pitchFamily="34" charset="0"/>
              </a:defRPr>
            </a:lvl4pPr>
            <a:lvl5pPr marL="2057400" indent="-228600">
              <a:spcBef>
                <a:spcPct val="20000"/>
              </a:spcBef>
              <a:buClr>
                <a:schemeClr val="tx1"/>
              </a:buClr>
              <a:buSzPct val="60000"/>
              <a:buFont typeface="Wingdings" panose="05000000000000000000" pitchFamily="2" charset="2"/>
              <a:defRPr sz="3200">
                <a:solidFill>
                  <a:schemeClr val="tx1"/>
                </a:solidFill>
                <a:latin typeface="Arial Black" panose="020B0A04020102020204" pitchFamily="34" charset="0"/>
              </a:defRPr>
            </a:lvl5pPr>
            <a:lvl6pPr marL="2514600" indent="-228600" eaLnBrk="0" fontAlgn="base" hangingPunct="0">
              <a:spcBef>
                <a:spcPct val="20000"/>
              </a:spcBef>
              <a:spcAft>
                <a:spcPct val="0"/>
              </a:spcAft>
              <a:buClr>
                <a:schemeClr val="tx1"/>
              </a:buClr>
              <a:buSzPct val="60000"/>
              <a:buFont typeface="Wingdings" panose="05000000000000000000" pitchFamily="2" charset="2"/>
              <a:defRPr sz="3200">
                <a:solidFill>
                  <a:schemeClr val="tx1"/>
                </a:solidFill>
                <a:latin typeface="Arial Black" panose="020B0A04020102020204" pitchFamily="34" charset="0"/>
              </a:defRPr>
            </a:lvl6pPr>
            <a:lvl7pPr marL="2971800" indent="-228600" eaLnBrk="0" fontAlgn="base" hangingPunct="0">
              <a:spcBef>
                <a:spcPct val="20000"/>
              </a:spcBef>
              <a:spcAft>
                <a:spcPct val="0"/>
              </a:spcAft>
              <a:buClr>
                <a:schemeClr val="tx1"/>
              </a:buClr>
              <a:buSzPct val="60000"/>
              <a:buFont typeface="Wingdings" panose="05000000000000000000" pitchFamily="2" charset="2"/>
              <a:defRPr sz="3200">
                <a:solidFill>
                  <a:schemeClr val="tx1"/>
                </a:solidFill>
                <a:latin typeface="Arial Black" panose="020B0A04020102020204" pitchFamily="34" charset="0"/>
              </a:defRPr>
            </a:lvl7pPr>
            <a:lvl8pPr marL="3429000" indent="-228600" eaLnBrk="0" fontAlgn="base" hangingPunct="0">
              <a:spcBef>
                <a:spcPct val="20000"/>
              </a:spcBef>
              <a:spcAft>
                <a:spcPct val="0"/>
              </a:spcAft>
              <a:buClr>
                <a:schemeClr val="tx1"/>
              </a:buClr>
              <a:buSzPct val="60000"/>
              <a:buFont typeface="Wingdings" panose="05000000000000000000" pitchFamily="2" charset="2"/>
              <a:defRPr sz="3200">
                <a:solidFill>
                  <a:schemeClr val="tx1"/>
                </a:solidFill>
                <a:latin typeface="Arial Black" panose="020B0A04020102020204" pitchFamily="34" charset="0"/>
              </a:defRPr>
            </a:lvl8pPr>
            <a:lvl9pPr marL="3886200" indent="-228600" eaLnBrk="0" fontAlgn="base" hangingPunct="0">
              <a:spcBef>
                <a:spcPct val="20000"/>
              </a:spcBef>
              <a:spcAft>
                <a:spcPct val="0"/>
              </a:spcAft>
              <a:buClr>
                <a:schemeClr val="tx1"/>
              </a:buClr>
              <a:buSzPct val="60000"/>
              <a:buFont typeface="Wingdings" panose="05000000000000000000" pitchFamily="2" charset="2"/>
              <a:defRPr sz="3200">
                <a:solidFill>
                  <a:schemeClr val="tx1"/>
                </a:solidFill>
                <a:latin typeface="Arial Black" panose="020B0A04020102020204" pitchFamily="34" charset="0"/>
              </a:defRPr>
            </a:lvl9pPr>
          </a:lstStyle>
          <a:p>
            <a:pPr>
              <a:spcBef>
                <a:spcPct val="0"/>
              </a:spcBef>
              <a:buClrTx/>
              <a:buSzTx/>
              <a:buFontTx/>
              <a:buNone/>
            </a:pPr>
            <a:r>
              <a:rPr lang="en-US" altLang="en-US" sz="1800">
                <a:solidFill>
                  <a:srgbClr val="0066FF"/>
                </a:solidFill>
                <a:latin typeface="Arial" panose="020B0604020202020204" pitchFamily="34" charset="0"/>
              </a:rPr>
              <a:t>Chapter 3</a:t>
            </a:r>
          </a:p>
        </p:txBody>
      </p:sp>
    </p:spTree>
  </p:cSld>
  <p:clrMap bg1="lt1" tx1="dk1" bg2="lt2" tx2="dk2" accent1="accent1" accent2="accent2" accent3="accent3" accent4="accent4" accent5="accent5" accent6="accent6" hlink="hlink" folHlink="folHlink"/>
  <p:sldLayoutIdLst>
    <p:sldLayoutId id="2147483793" r:id="rId1"/>
    <p:sldLayoutId id="2147483794" r:id="rId2"/>
    <p:sldLayoutId id="2147483782" r:id="rId3"/>
    <p:sldLayoutId id="2147483783" r:id="rId4"/>
    <p:sldLayoutId id="2147483784" r:id="rId5"/>
    <p:sldLayoutId id="2147483785" r:id="rId6"/>
    <p:sldLayoutId id="2147483786" r:id="rId7"/>
    <p:sldLayoutId id="2147483787" r:id="rId8"/>
    <p:sldLayoutId id="2147483788" r:id="rId9"/>
    <p:sldLayoutId id="2147483789" r:id="rId10"/>
    <p:sldLayoutId id="2147483790" r:id="rId11"/>
    <p:sldLayoutId id="2147483791" r:id="rId12"/>
    <p:sldLayoutId id="2147483792" r:id="rId13"/>
  </p:sldLayoutIdLst>
  <p:hf sldNum="0" hdr="0" dt="0"/>
  <p:txStyles>
    <p:titleStyle>
      <a:lvl1pPr algn="l" rtl="0" eaLnBrk="0" fontAlgn="base" hangingPunct="0">
        <a:spcBef>
          <a:spcPct val="0"/>
        </a:spcBef>
        <a:spcAft>
          <a:spcPct val="0"/>
        </a:spcAft>
        <a:defRPr sz="4000" b="1">
          <a:solidFill>
            <a:srgbClr val="0066FF"/>
          </a:solidFill>
          <a:latin typeface="+mj-lt"/>
          <a:ea typeface="+mj-ea"/>
          <a:cs typeface="+mj-cs"/>
        </a:defRPr>
      </a:lvl1pPr>
      <a:lvl2pPr algn="l" rtl="0" eaLnBrk="0" fontAlgn="base" hangingPunct="0">
        <a:spcBef>
          <a:spcPct val="0"/>
        </a:spcBef>
        <a:spcAft>
          <a:spcPct val="0"/>
        </a:spcAft>
        <a:defRPr sz="4000" b="1">
          <a:solidFill>
            <a:srgbClr val="0066FF"/>
          </a:solidFill>
          <a:latin typeface="Arial" charset="0"/>
        </a:defRPr>
      </a:lvl2pPr>
      <a:lvl3pPr algn="l" rtl="0" eaLnBrk="0" fontAlgn="base" hangingPunct="0">
        <a:spcBef>
          <a:spcPct val="0"/>
        </a:spcBef>
        <a:spcAft>
          <a:spcPct val="0"/>
        </a:spcAft>
        <a:defRPr sz="4000" b="1">
          <a:solidFill>
            <a:srgbClr val="0066FF"/>
          </a:solidFill>
          <a:latin typeface="Arial" charset="0"/>
        </a:defRPr>
      </a:lvl3pPr>
      <a:lvl4pPr algn="l" rtl="0" eaLnBrk="0" fontAlgn="base" hangingPunct="0">
        <a:spcBef>
          <a:spcPct val="0"/>
        </a:spcBef>
        <a:spcAft>
          <a:spcPct val="0"/>
        </a:spcAft>
        <a:defRPr sz="4000" b="1">
          <a:solidFill>
            <a:srgbClr val="0066FF"/>
          </a:solidFill>
          <a:latin typeface="Arial" charset="0"/>
        </a:defRPr>
      </a:lvl4pPr>
      <a:lvl5pPr algn="l" rtl="0" eaLnBrk="0" fontAlgn="base" hangingPunct="0">
        <a:spcBef>
          <a:spcPct val="0"/>
        </a:spcBef>
        <a:spcAft>
          <a:spcPct val="0"/>
        </a:spcAft>
        <a:defRPr sz="4000" b="1">
          <a:solidFill>
            <a:srgbClr val="0066FF"/>
          </a:solidFill>
          <a:latin typeface="Arial" charset="0"/>
        </a:defRPr>
      </a:lvl5pPr>
      <a:lvl6pPr marL="457200" algn="l" rtl="0" fontAlgn="base">
        <a:spcBef>
          <a:spcPct val="0"/>
        </a:spcBef>
        <a:spcAft>
          <a:spcPct val="0"/>
        </a:spcAft>
        <a:defRPr sz="4000" b="1">
          <a:solidFill>
            <a:srgbClr val="0066FF"/>
          </a:solidFill>
          <a:latin typeface="Arial" charset="0"/>
        </a:defRPr>
      </a:lvl6pPr>
      <a:lvl7pPr marL="914400" algn="l" rtl="0" fontAlgn="base">
        <a:spcBef>
          <a:spcPct val="0"/>
        </a:spcBef>
        <a:spcAft>
          <a:spcPct val="0"/>
        </a:spcAft>
        <a:defRPr sz="4000" b="1">
          <a:solidFill>
            <a:srgbClr val="0066FF"/>
          </a:solidFill>
          <a:latin typeface="Arial" charset="0"/>
        </a:defRPr>
      </a:lvl7pPr>
      <a:lvl8pPr marL="1371600" algn="l" rtl="0" fontAlgn="base">
        <a:spcBef>
          <a:spcPct val="0"/>
        </a:spcBef>
        <a:spcAft>
          <a:spcPct val="0"/>
        </a:spcAft>
        <a:defRPr sz="4000" b="1">
          <a:solidFill>
            <a:srgbClr val="0066FF"/>
          </a:solidFill>
          <a:latin typeface="Arial" charset="0"/>
        </a:defRPr>
      </a:lvl8pPr>
      <a:lvl9pPr marL="1828800" algn="l" rtl="0" fontAlgn="base">
        <a:spcBef>
          <a:spcPct val="0"/>
        </a:spcBef>
        <a:spcAft>
          <a:spcPct val="0"/>
        </a:spcAft>
        <a:defRPr sz="4000" b="1">
          <a:solidFill>
            <a:srgbClr val="0066FF"/>
          </a:solidFill>
          <a:latin typeface="Arial" charset="0"/>
        </a:defRPr>
      </a:lvl9pPr>
    </p:titleStyle>
    <p:bodyStyle>
      <a:lvl1pPr marL="342900" indent="-342900" algn="l" rtl="0" eaLnBrk="0" fontAlgn="base" hangingPunct="0">
        <a:spcBef>
          <a:spcPct val="20000"/>
        </a:spcBef>
        <a:spcAft>
          <a:spcPct val="0"/>
        </a:spcAft>
        <a:buClr>
          <a:srgbClr val="0033CC"/>
        </a:buClr>
        <a:buSzPct val="60000"/>
        <a:buFont typeface="Wingdings" panose="05000000000000000000" pitchFamily="2" charset="2"/>
        <a:buChar char="n"/>
        <a:defRPr sz="3200">
          <a:solidFill>
            <a:srgbClr val="003399"/>
          </a:solidFill>
          <a:latin typeface="+mn-lt"/>
          <a:ea typeface="+mn-ea"/>
          <a:cs typeface="+mn-cs"/>
        </a:defRPr>
      </a:lvl1pPr>
      <a:lvl2pPr marL="742950" indent="-285750" algn="l" rtl="0" eaLnBrk="0" fontAlgn="base" hangingPunct="0">
        <a:spcBef>
          <a:spcPct val="20000"/>
        </a:spcBef>
        <a:spcAft>
          <a:spcPct val="0"/>
        </a:spcAft>
        <a:buClr>
          <a:srgbClr val="003399"/>
        </a:buClr>
        <a:buSzPct val="55000"/>
        <a:buFont typeface="Wingdings" panose="05000000000000000000" pitchFamily="2" charset="2"/>
        <a:buChar char="n"/>
        <a:defRPr sz="2800">
          <a:solidFill>
            <a:srgbClr val="0033CC"/>
          </a:solidFill>
          <a:latin typeface="+mn-lt"/>
        </a:defRPr>
      </a:lvl2pPr>
      <a:lvl3pPr marL="1143000" indent="-228600" algn="l" rtl="0" eaLnBrk="0" fontAlgn="base" hangingPunct="0">
        <a:spcBef>
          <a:spcPct val="20000"/>
        </a:spcBef>
        <a:spcAft>
          <a:spcPct val="0"/>
        </a:spcAft>
        <a:buClr>
          <a:srgbClr val="0033CC"/>
        </a:buClr>
        <a:buSzPct val="50000"/>
        <a:buFont typeface="Wingdings" panose="05000000000000000000" pitchFamily="2" charset="2"/>
        <a:buChar char="n"/>
        <a:defRPr sz="2400">
          <a:solidFill>
            <a:srgbClr val="000066"/>
          </a:solidFill>
          <a:latin typeface="+mn-lt"/>
        </a:defRPr>
      </a:lvl3pPr>
      <a:lvl4pPr marL="1600200" indent="-228600" algn="l" rtl="0" eaLnBrk="0" fontAlgn="base" hangingPunct="0">
        <a:spcBef>
          <a:spcPct val="20000"/>
        </a:spcBef>
        <a:spcAft>
          <a:spcPct val="0"/>
        </a:spcAft>
        <a:buClr>
          <a:srgbClr val="000066"/>
        </a:buClr>
        <a:buSzPct val="55000"/>
        <a:buFont typeface="Wingdings" panose="05000000000000000000" pitchFamily="2" charset="2"/>
        <a:buChar char="n"/>
        <a:defRPr sz="2000">
          <a:solidFill>
            <a:srgbClr val="0066FF"/>
          </a:solidFill>
          <a:latin typeface="+mn-lt"/>
        </a:defRPr>
      </a:lvl4pPr>
      <a:lvl5pPr marL="2057400" indent="-228600" algn="l" rtl="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mn-lt"/>
        </a:defRPr>
      </a:lvl5pPr>
      <a:lvl6pPr marL="2514600" indent="-228600" algn="l" rtl="0" fontAlgn="base">
        <a:spcBef>
          <a:spcPct val="20000"/>
        </a:spcBef>
        <a:spcAft>
          <a:spcPct val="0"/>
        </a:spcAft>
        <a:buClr>
          <a:srgbClr val="3399FF"/>
        </a:buClr>
        <a:buSzPct val="50000"/>
        <a:buFont typeface="Wingdings" pitchFamily="2" charset="2"/>
        <a:buChar char="n"/>
        <a:defRPr sz="2000">
          <a:solidFill>
            <a:srgbClr val="3399FF"/>
          </a:solidFill>
          <a:latin typeface="+mn-lt"/>
        </a:defRPr>
      </a:lvl6pPr>
      <a:lvl7pPr marL="2971800" indent="-228600" algn="l" rtl="0" fontAlgn="base">
        <a:spcBef>
          <a:spcPct val="20000"/>
        </a:spcBef>
        <a:spcAft>
          <a:spcPct val="0"/>
        </a:spcAft>
        <a:buClr>
          <a:srgbClr val="3399FF"/>
        </a:buClr>
        <a:buSzPct val="50000"/>
        <a:buFont typeface="Wingdings" pitchFamily="2" charset="2"/>
        <a:buChar char="n"/>
        <a:defRPr sz="2000">
          <a:solidFill>
            <a:srgbClr val="3399FF"/>
          </a:solidFill>
          <a:latin typeface="+mn-lt"/>
        </a:defRPr>
      </a:lvl7pPr>
      <a:lvl8pPr marL="3429000" indent="-228600" algn="l" rtl="0" fontAlgn="base">
        <a:spcBef>
          <a:spcPct val="20000"/>
        </a:spcBef>
        <a:spcAft>
          <a:spcPct val="0"/>
        </a:spcAft>
        <a:buClr>
          <a:srgbClr val="3399FF"/>
        </a:buClr>
        <a:buSzPct val="50000"/>
        <a:buFont typeface="Wingdings" pitchFamily="2" charset="2"/>
        <a:buChar char="n"/>
        <a:defRPr sz="2000">
          <a:solidFill>
            <a:srgbClr val="3399FF"/>
          </a:solidFill>
          <a:latin typeface="+mn-lt"/>
        </a:defRPr>
      </a:lvl8pPr>
      <a:lvl9pPr marL="3886200" indent="-228600" algn="l" rtl="0" fontAlgn="base">
        <a:spcBef>
          <a:spcPct val="20000"/>
        </a:spcBef>
        <a:spcAft>
          <a:spcPct val="0"/>
        </a:spcAft>
        <a:buClr>
          <a:srgbClr val="3399FF"/>
        </a:buClr>
        <a:buSzPct val="50000"/>
        <a:buFont typeface="Wingdings" pitchFamily="2" charset="2"/>
        <a:buChar char="n"/>
        <a:defRPr sz="2000">
          <a:solidFill>
            <a:srgbClr val="3399FF"/>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notesSlide" Target="../notesSlides/notesSlide1.xml" /><Relationship Id="rId1" Type="http://schemas.openxmlformats.org/officeDocument/2006/relationships/slideLayout" Target="../slideLayouts/slideLayout1.xml" /></Relationships>
</file>

<file path=ppt/slides/_rels/slide10.xml.rels><?xml version="1.0" encoding="UTF-8" standalone="yes"?>
<Relationships xmlns="http://schemas.openxmlformats.org/package/2006/relationships"><Relationship Id="rId3" Type="http://schemas.openxmlformats.org/officeDocument/2006/relationships/customXml" Target="../ink/ink6.xml" /><Relationship Id="rId2" Type="http://schemas.openxmlformats.org/officeDocument/2006/relationships/notesSlide" Target="../notesSlides/notesSlide10.xml" /><Relationship Id="rId1" Type="http://schemas.openxmlformats.org/officeDocument/2006/relationships/slideLayout" Target="../slideLayouts/slideLayout2.xml" /><Relationship Id="rId4" Type="http://schemas.openxmlformats.org/officeDocument/2006/relationships/image" Target="../media/image10.png" /></Relationships>
</file>

<file path=ppt/slides/_rels/slide100.xml.rels><?xml version="1.0" encoding="UTF-8" standalone="yes"?>
<Relationships xmlns="http://schemas.openxmlformats.org/package/2006/relationships"><Relationship Id="rId3" Type="http://schemas.openxmlformats.org/officeDocument/2006/relationships/image" Target="../media/image47.jpeg" /><Relationship Id="rId2" Type="http://schemas.openxmlformats.org/officeDocument/2006/relationships/notesSlide" Target="../notesSlides/notesSlide100.xml" /><Relationship Id="rId1" Type="http://schemas.openxmlformats.org/officeDocument/2006/relationships/slideLayout" Target="../slideLayouts/slideLayout2.xml" /></Relationships>
</file>

<file path=ppt/slides/_rels/slide101.xml.rels><?xml version="1.0" encoding="UTF-8" standalone="yes"?>
<Relationships xmlns="http://schemas.openxmlformats.org/package/2006/relationships"><Relationship Id="rId3" Type="http://schemas.openxmlformats.org/officeDocument/2006/relationships/image" Target="../media/image47.jpeg" /><Relationship Id="rId2" Type="http://schemas.openxmlformats.org/officeDocument/2006/relationships/notesSlide" Target="../notesSlides/notesSlide101.xml" /><Relationship Id="rId1" Type="http://schemas.openxmlformats.org/officeDocument/2006/relationships/slideLayout" Target="../slideLayouts/slideLayout2.xml" /><Relationship Id="rId4" Type="http://schemas.openxmlformats.org/officeDocument/2006/relationships/image" Target="../media/image48.png" /></Relationships>
</file>

<file path=ppt/slides/_rels/slide102.xml.rels><?xml version="1.0" encoding="UTF-8" standalone="yes"?>
<Relationships xmlns="http://schemas.openxmlformats.org/package/2006/relationships"><Relationship Id="rId3" Type="http://schemas.openxmlformats.org/officeDocument/2006/relationships/image" Target="../media/image49.png" /><Relationship Id="rId2" Type="http://schemas.openxmlformats.org/officeDocument/2006/relationships/notesSlide" Target="../notesSlides/notesSlide102.xml" /><Relationship Id="rId1" Type="http://schemas.openxmlformats.org/officeDocument/2006/relationships/slideLayout" Target="../slideLayouts/slideLayout2.xml" /><Relationship Id="rId4" Type="http://schemas.openxmlformats.org/officeDocument/2006/relationships/image" Target="../media/image47.jpeg" /></Relationships>
</file>

<file path=ppt/slides/_rels/slide103.xml.rels><?xml version="1.0" encoding="UTF-8" standalone="yes"?>
<Relationships xmlns="http://schemas.openxmlformats.org/package/2006/relationships"><Relationship Id="rId3" Type="http://schemas.openxmlformats.org/officeDocument/2006/relationships/image" Target="../media/image50.png" /><Relationship Id="rId2" Type="http://schemas.openxmlformats.org/officeDocument/2006/relationships/notesSlide" Target="../notesSlides/notesSlide103.xml" /><Relationship Id="rId1" Type="http://schemas.openxmlformats.org/officeDocument/2006/relationships/slideLayout" Target="../slideLayouts/slideLayout2.xml" /><Relationship Id="rId4" Type="http://schemas.openxmlformats.org/officeDocument/2006/relationships/image" Target="../media/image47.jpeg" /></Relationships>
</file>

<file path=ppt/slides/_rels/slide104.xml.rels><?xml version="1.0" encoding="UTF-8" standalone="yes"?>
<Relationships xmlns="http://schemas.openxmlformats.org/package/2006/relationships"><Relationship Id="rId3" Type="http://schemas.openxmlformats.org/officeDocument/2006/relationships/image" Target="../media/image51.png" /><Relationship Id="rId2" Type="http://schemas.openxmlformats.org/officeDocument/2006/relationships/notesSlide" Target="../notesSlides/notesSlide104.xml" /><Relationship Id="rId1" Type="http://schemas.openxmlformats.org/officeDocument/2006/relationships/slideLayout" Target="../slideLayouts/slideLayout2.xml" /><Relationship Id="rId4" Type="http://schemas.openxmlformats.org/officeDocument/2006/relationships/image" Target="../media/image47.jpeg" /></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5.xml" /><Relationship Id="rId1" Type="http://schemas.openxmlformats.org/officeDocument/2006/relationships/slideLayout" Target="../slideLayouts/slideLayout2.xml" /></Relationships>
</file>

<file path=ppt/slides/_rels/slide106.xml.rels><?xml version="1.0" encoding="UTF-8" standalone="yes"?>
<Relationships xmlns="http://schemas.openxmlformats.org/package/2006/relationships"><Relationship Id="rId3" Type="http://schemas.openxmlformats.org/officeDocument/2006/relationships/image" Target="../media/image47.jpeg" /><Relationship Id="rId2" Type="http://schemas.openxmlformats.org/officeDocument/2006/relationships/notesSlide" Target="../notesSlides/notesSlide106.xml" /><Relationship Id="rId1" Type="http://schemas.openxmlformats.org/officeDocument/2006/relationships/slideLayout" Target="../slideLayouts/slideLayout2.xml" /></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7.xml" /><Relationship Id="rId1" Type="http://schemas.openxmlformats.org/officeDocument/2006/relationships/slideLayout" Target="../slideLayouts/slideLayout2.xml" /></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8.xml" /><Relationship Id="rId1" Type="http://schemas.openxmlformats.org/officeDocument/2006/relationships/slideLayout" Target="../slideLayouts/slideLayout2.xml" /></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9.xml" /><Relationship Id="rId1" Type="http://schemas.openxmlformats.org/officeDocument/2006/relationships/slideLayout" Target="../slideLayouts/slideLayout2.xml" /></Relationships>
</file>

<file path=ppt/slides/_rels/slide11.xml.rels><?xml version="1.0" encoding="UTF-8" standalone="yes"?>
<Relationships xmlns="http://schemas.openxmlformats.org/package/2006/relationships"><Relationship Id="rId3" Type="http://schemas.openxmlformats.org/officeDocument/2006/relationships/customXml" Target="../ink/ink7.xml" /><Relationship Id="rId2" Type="http://schemas.openxmlformats.org/officeDocument/2006/relationships/notesSlide" Target="../notesSlides/notesSlide11.xml" /><Relationship Id="rId1" Type="http://schemas.openxmlformats.org/officeDocument/2006/relationships/slideLayout" Target="../slideLayouts/slideLayout2.xml" /><Relationship Id="rId4" Type="http://schemas.openxmlformats.org/officeDocument/2006/relationships/image" Target="../media/image11.png" /></Relationships>
</file>

<file path=ppt/slides/_rels/slide110.xml.rels><?xml version="1.0" encoding="UTF-8" standalone="yes"?>
<Relationships xmlns="http://schemas.openxmlformats.org/package/2006/relationships"><Relationship Id="rId3" Type="http://schemas.openxmlformats.org/officeDocument/2006/relationships/image" Target="../media/image52.jpeg" /><Relationship Id="rId2" Type="http://schemas.openxmlformats.org/officeDocument/2006/relationships/notesSlide" Target="../notesSlides/notesSlide110.xml" /><Relationship Id="rId1" Type="http://schemas.openxmlformats.org/officeDocument/2006/relationships/slideLayout" Target="../slideLayouts/slideLayout2.xml" /><Relationship Id="rId4" Type="http://schemas.openxmlformats.org/officeDocument/2006/relationships/image" Target="../media/image53.jpeg" /></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11.xml" /><Relationship Id="rId1" Type="http://schemas.openxmlformats.org/officeDocument/2006/relationships/slideLayout" Target="../slideLayouts/slideLayout2.xml" /></Relationships>
</file>

<file path=ppt/slides/_rels/slide112.xml.rels><?xml version="1.0" encoding="UTF-8" standalone="yes"?>
<Relationships xmlns="http://schemas.openxmlformats.org/package/2006/relationships"><Relationship Id="rId3" Type="http://schemas.openxmlformats.org/officeDocument/2006/relationships/image" Target="../media/image54.jpeg" /><Relationship Id="rId2" Type="http://schemas.openxmlformats.org/officeDocument/2006/relationships/notesSlide" Target="../notesSlides/notesSlide112.xml" /><Relationship Id="rId1" Type="http://schemas.openxmlformats.org/officeDocument/2006/relationships/slideLayout" Target="../slideLayouts/slideLayout2.xml" /></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3.xml" /><Relationship Id="rId1" Type="http://schemas.openxmlformats.org/officeDocument/2006/relationships/slideLayout" Target="../slideLayouts/slideLayout2.xml" /></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4.xml" /><Relationship Id="rId1" Type="http://schemas.openxmlformats.org/officeDocument/2006/relationships/slideLayout" Target="../slideLayouts/slideLayout2.xml" /></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5.xml" /><Relationship Id="rId1" Type="http://schemas.openxmlformats.org/officeDocument/2006/relationships/slideLayout" Target="../slideLayouts/slideLayout2.xml" /></Relationships>
</file>

<file path=ppt/slides/_rels/slide116.xml.rels><?xml version="1.0" encoding="UTF-8" standalone="yes"?>
<Relationships xmlns="http://schemas.openxmlformats.org/package/2006/relationships"><Relationship Id="rId3" Type="http://schemas.openxmlformats.org/officeDocument/2006/relationships/image" Target="../media/image55.jpeg" /><Relationship Id="rId2" Type="http://schemas.openxmlformats.org/officeDocument/2006/relationships/notesSlide" Target="../notesSlides/notesSlide116.xml" /><Relationship Id="rId1" Type="http://schemas.openxmlformats.org/officeDocument/2006/relationships/slideLayout" Target="../slideLayouts/slideLayout2.xml" /><Relationship Id="rId4" Type="http://schemas.openxmlformats.org/officeDocument/2006/relationships/image" Target="../media/image56.png" /></Relationships>
</file>

<file path=ppt/slides/_rels/slide117.xml.rels><?xml version="1.0" encoding="UTF-8" standalone="yes"?>
<Relationships xmlns="http://schemas.openxmlformats.org/package/2006/relationships"><Relationship Id="rId3" Type="http://schemas.openxmlformats.org/officeDocument/2006/relationships/image" Target="../media/image57.jpeg" /><Relationship Id="rId2" Type="http://schemas.openxmlformats.org/officeDocument/2006/relationships/notesSlide" Target="../notesSlides/notesSlide117.xml" /><Relationship Id="rId1" Type="http://schemas.openxmlformats.org/officeDocument/2006/relationships/slideLayout" Target="../slideLayouts/slideLayout2.xml" /><Relationship Id="rId4" Type="http://schemas.openxmlformats.org/officeDocument/2006/relationships/image" Target="../media/image58.png" /></Relationships>
</file>

<file path=ppt/slides/_rels/slide118.xml.rels><?xml version="1.0" encoding="UTF-8" standalone="yes"?>
<Relationships xmlns="http://schemas.openxmlformats.org/package/2006/relationships"><Relationship Id="rId2" Type="http://schemas.openxmlformats.org/officeDocument/2006/relationships/image" Target="../media/image59.png" /><Relationship Id="rId1" Type="http://schemas.openxmlformats.org/officeDocument/2006/relationships/slideLayout" Target="../slideLayouts/slideLayout2.xml" /></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2.xml.rels><?xml version="1.0" encoding="UTF-8" standalone="yes"?>
<Relationships xmlns="http://schemas.openxmlformats.org/package/2006/relationships"><Relationship Id="rId3" Type="http://schemas.openxmlformats.org/officeDocument/2006/relationships/customXml" Target="../ink/ink8.xml" /><Relationship Id="rId2" Type="http://schemas.openxmlformats.org/officeDocument/2006/relationships/notesSlide" Target="../notesSlides/notesSlide12.xml" /><Relationship Id="rId1" Type="http://schemas.openxmlformats.org/officeDocument/2006/relationships/slideLayout" Target="../slideLayouts/slideLayout2.xml" /><Relationship Id="rId4" Type="http://schemas.openxmlformats.org/officeDocument/2006/relationships/image" Target="../media/image12.png" /></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18.xml" /><Relationship Id="rId1" Type="http://schemas.openxmlformats.org/officeDocument/2006/relationships/slideLayout" Target="../slideLayouts/slideLayout2.xml" /></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 /><Relationship Id="rId1" Type="http://schemas.openxmlformats.org/officeDocument/2006/relationships/slideLayout" Target="../slideLayouts/slideLayout2.xml" /></Relationships>
</file>

<file path=ppt/slides/_rels/slide14.xml.rels><?xml version="1.0" encoding="UTF-8" standalone="yes"?>
<Relationships xmlns="http://schemas.openxmlformats.org/package/2006/relationships"><Relationship Id="rId3" Type="http://schemas.openxmlformats.org/officeDocument/2006/relationships/image" Target="../media/image5.jpeg" /><Relationship Id="rId2" Type="http://schemas.openxmlformats.org/officeDocument/2006/relationships/notesSlide" Target="../notesSlides/notesSlide14.xml" /><Relationship Id="rId1" Type="http://schemas.openxmlformats.org/officeDocument/2006/relationships/slideLayout" Target="../slideLayouts/slideLayout2.xml" /><Relationship Id="rId5" Type="http://schemas.openxmlformats.org/officeDocument/2006/relationships/image" Target="../media/image14.png" /><Relationship Id="rId4" Type="http://schemas.openxmlformats.org/officeDocument/2006/relationships/customXml" Target="../ink/ink9.xml" /></Relationships>
</file>

<file path=ppt/slides/_rels/slide15.xml.rels><?xml version="1.0" encoding="UTF-8" standalone="yes"?>
<Relationships xmlns="http://schemas.openxmlformats.org/package/2006/relationships"><Relationship Id="rId3" Type="http://schemas.openxmlformats.org/officeDocument/2006/relationships/image" Target="../media/image5.jpeg" /><Relationship Id="rId2" Type="http://schemas.openxmlformats.org/officeDocument/2006/relationships/notesSlide" Target="../notesSlides/notesSlide15.xml" /><Relationship Id="rId1" Type="http://schemas.openxmlformats.org/officeDocument/2006/relationships/slideLayout" Target="../slideLayouts/slideLayout2.xml" /><Relationship Id="rId5" Type="http://schemas.openxmlformats.org/officeDocument/2006/relationships/image" Target="../media/image15.png" /><Relationship Id="rId4" Type="http://schemas.openxmlformats.org/officeDocument/2006/relationships/customXml" Target="../ink/ink10.xml" /></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 /><Relationship Id="rId1" Type="http://schemas.openxmlformats.org/officeDocument/2006/relationships/slideLayout" Target="../slideLayouts/slideLayout2.xml" /></Relationships>
</file>

<file path=ppt/slides/_rels/slide17.xml.rels><?xml version="1.0" encoding="UTF-8" standalone="yes"?>
<Relationships xmlns="http://schemas.openxmlformats.org/package/2006/relationships"><Relationship Id="rId3" Type="http://schemas.openxmlformats.org/officeDocument/2006/relationships/customXml" Target="../ink/ink11.xml" /><Relationship Id="rId2" Type="http://schemas.openxmlformats.org/officeDocument/2006/relationships/notesSlide" Target="../notesSlides/notesSlide17.xml" /><Relationship Id="rId1" Type="http://schemas.openxmlformats.org/officeDocument/2006/relationships/slideLayout" Target="../slideLayouts/slideLayout2.xml" /><Relationship Id="rId4" Type="http://schemas.openxmlformats.org/officeDocument/2006/relationships/image" Target="../media/image16.png" /></Relationships>
</file>

<file path=ppt/slides/_rels/slide18.xml.rels><?xml version="1.0" encoding="UTF-8" standalone="yes"?>
<Relationships xmlns="http://schemas.openxmlformats.org/package/2006/relationships"><Relationship Id="rId3" Type="http://schemas.openxmlformats.org/officeDocument/2006/relationships/image" Target="../media/image6.jpeg" /><Relationship Id="rId2" Type="http://schemas.openxmlformats.org/officeDocument/2006/relationships/notesSlide" Target="../notesSlides/notesSlide18.xml" /><Relationship Id="rId1" Type="http://schemas.openxmlformats.org/officeDocument/2006/relationships/slideLayout" Target="../slideLayouts/slideLayout2.xml" /><Relationship Id="rId5" Type="http://schemas.openxmlformats.org/officeDocument/2006/relationships/image" Target="../media/image18.png" /><Relationship Id="rId4" Type="http://schemas.openxmlformats.org/officeDocument/2006/relationships/customXml" Target="../ink/ink12.xml" /></Relationships>
</file>

<file path=ppt/slides/_rels/slide19.xml.rels><?xml version="1.0" encoding="UTF-8" standalone="yes"?>
<Relationships xmlns="http://schemas.openxmlformats.org/package/2006/relationships"><Relationship Id="rId3" Type="http://schemas.openxmlformats.org/officeDocument/2006/relationships/customXml" Target="../ink/ink13.xml" /><Relationship Id="rId2" Type="http://schemas.openxmlformats.org/officeDocument/2006/relationships/notesSlide" Target="../notesSlides/notesSlide19.xml" /><Relationship Id="rId1" Type="http://schemas.openxmlformats.org/officeDocument/2006/relationships/slideLayout" Target="../slideLayouts/slideLayout2.xml" /><Relationship Id="rId4" Type="http://schemas.openxmlformats.org/officeDocument/2006/relationships/image" Target="../media/image19.png" /></Relationships>
</file>

<file path=ppt/slides/_rels/slide2.xml.rels><?xml version="1.0" encoding="UTF-8" standalone="yes"?>
<Relationships xmlns="http://schemas.openxmlformats.org/package/2006/relationships"><Relationship Id="rId3" Type="http://schemas.openxmlformats.org/officeDocument/2006/relationships/customXml" Target="../ink/ink1.xml" /><Relationship Id="rId2" Type="http://schemas.openxmlformats.org/officeDocument/2006/relationships/notesSlide" Target="../notesSlides/notesSlide2.xml" /><Relationship Id="rId1" Type="http://schemas.openxmlformats.org/officeDocument/2006/relationships/slideLayout" Target="../slideLayouts/slideLayout2.xml" /><Relationship Id="rId4" Type="http://schemas.openxmlformats.org/officeDocument/2006/relationships/image" Target="../media/image4.png" /></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 /><Relationship Id="rId1" Type="http://schemas.openxmlformats.org/officeDocument/2006/relationships/slideLayout" Target="../slideLayouts/slideLayout2.xml" /></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 /><Relationship Id="rId1" Type="http://schemas.openxmlformats.org/officeDocument/2006/relationships/slideLayout" Target="../slideLayouts/slideLayout2.xml" /></Relationships>
</file>

<file path=ppt/slides/_rels/slide22.xml.rels><?xml version="1.0" encoding="UTF-8" standalone="yes"?>
<Relationships xmlns="http://schemas.openxmlformats.org/package/2006/relationships"><Relationship Id="rId3" Type="http://schemas.openxmlformats.org/officeDocument/2006/relationships/customXml" Target="../ink/ink14.xml" /><Relationship Id="rId2" Type="http://schemas.openxmlformats.org/officeDocument/2006/relationships/notesSlide" Target="../notesSlides/notesSlide22.xml" /><Relationship Id="rId1" Type="http://schemas.openxmlformats.org/officeDocument/2006/relationships/slideLayout" Target="../slideLayouts/slideLayout2.xml" /><Relationship Id="rId4" Type="http://schemas.openxmlformats.org/officeDocument/2006/relationships/image" Target="../media/image20.png" /></Relationships>
</file>

<file path=ppt/slides/_rels/slide23.xml.rels><?xml version="1.0" encoding="UTF-8" standalone="yes"?>
<Relationships xmlns="http://schemas.openxmlformats.org/package/2006/relationships"><Relationship Id="rId3" Type="http://schemas.openxmlformats.org/officeDocument/2006/relationships/image" Target="../media/image6.jpeg" /><Relationship Id="rId2" Type="http://schemas.openxmlformats.org/officeDocument/2006/relationships/notesSlide" Target="../notesSlides/notesSlide23.xml" /><Relationship Id="rId1" Type="http://schemas.openxmlformats.org/officeDocument/2006/relationships/slideLayout" Target="../slideLayouts/slideLayout2.xml" /><Relationship Id="rId5" Type="http://schemas.openxmlformats.org/officeDocument/2006/relationships/image" Target="../media/image21.png" /><Relationship Id="rId4" Type="http://schemas.openxmlformats.org/officeDocument/2006/relationships/customXml" Target="../ink/ink15.xml" /></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 /><Relationship Id="rId1" Type="http://schemas.openxmlformats.org/officeDocument/2006/relationships/slideLayout" Target="../slideLayouts/slideLayout2.xml" /></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 /><Relationship Id="rId1" Type="http://schemas.openxmlformats.org/officeDocument/2006/relationships/slideLayout" Target="../slideLayouts/slideLayout2.xml" /></Relationships>
</file>

<file path=ppt/slides/_rels/slide26.xml.rels><?xml version="1.0" encoding="UTF-8" standalone="yes"?>
<Relationships xmlns="http://schemas.openxmlformats.org/package/2006/relationships"><Relationship Id="rId3" Type="http://schemas.openxmlformats.org/officeDocument/2006/relationships/image" Target="../media/image7.jpeg" /><Relationship Id="rId2" Type="http://schemas.openxmlformats.org/officeDocument/2006/relationships/notesSlide" Target="../notesSlides/notesSlide26.xml" /><Relationship Id="rId1" Type="http://schemas.openxmlformats.org/officeDocument/2006/relationships/slideLayout" Target="../slideLayouts/slideLayout2.xml" /><Relationship Id="rId5" Type="http://schemas.openxmlformats.org/officeDocument/2006/relationships/image" Target="../media/image23.png" /><Relationship Id="rId4" Type="http://schemas.openxmlformats.org/officeDocument/2006/relationships/customXml" Target="../ink/ink16.xml" /></Relationships>
</file>

<file path=ppt/slides/_rels/slide27.xml.rels><?xml version="1.0" encoding="UTF-8" standalone="yes"?>
<Relationships xmlns="http://schemas.openxmlformats.org/package/2006/relationships"><Relationship Id="rId3" Type="http://schemas.openxmlformats.org/officeDocument/2006/relationships/image" Target="../media/image8.jpeg" /><Relationship Id="rId2" Type="http://schemas.openxmlformats.org/officeDocument/2006/relationships/notesSlide" Target="../notesSlides/notesSlide27.xml" /><Relationship Id="rId1" Type="http://schemas.openxmlformats.org/officeDocument/2006/relationships/slideLayout" Target="../slideLayouts/slideLayout2.xml" /><Relationship Id="rId5" Type="http://schemas.openxmlformats.org/officeDocument/2006/relationships/image" Target="../media/image25.png" /><Relationship Id="rId4" Type="http://schemas.openxmlformats.org/officeDocument/2006/relationships/customXml" Target="../ink/ink17.xml" /></Relationships>
</file>

<file path=ppt/slides/_rels/slide28.xml.rels><?xml version="1.0" encoding="UTF-8" standalone="yes"?>
<Relationships xmlns="http://schemas.openxmlformats.org/package/2006/relationships"><Relationship Id="rId3" Type="http://schemas.openxmlformats.org/officeDocument/2006/relationships/customXml" Target="../ink/ink18.xml" /><Relationship Id="rId2" Type="http://schemas.openxmlformats.org/officeDocument/2006/relationships/notesSlide" Target="../notesSlides/notesSlide28.xml" /><Relationship Id="rId1" Type="http://schemas.openxmlformats.org/officeDocument/2006/relationships/slideLayout" Target="../slideLayouts/slideLayout2.xml" /><Relationship Id="rId4" Type="http://schemas.openxmlformats.org/officeDocument/2006/relationships/image" Target="../media/image26.png" /></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 /><Relationship Id="rId1" Type="http://schemas.openxmlformats.org/officeDocument/2006/relationships/slideLayout" Target="../slideLayouts/slideLayout2.xml" /></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 /><Relationship Id="rId1" Type="http://schemas.openxmlformats.org/officeDocument/2006/relationships/slideLayout" Target="../slideLayouts/slideLayout2.xml" /></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 /><Relationship Id="rId1" Type="http://schemas.openxmlformats.org/officeDocument/2006/relationships/slideLayout" Target="../slideLayouts/slideLayout2.xml" /></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 /><Relationship Id="rId1" Type="http://schemas.openxmlformats.org/officeDocument/2006/relationships/slideLayout" Target="../slideLayouts/slideLayout2.xml" /></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 /><Relationship Id="rId1" Type="http://schemas.openxmlformats.org/officeDocument/2006/relationships/slideLayout" Target="../slideLayouts/slideLayout2.xml" /></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 /><Relationship Id="rId1" Type="http://schemas.openxmlformats.org/officeDocument/2006/relationships/slideLayout" Target="../slideLayouts/slideLayout2.xml" /></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 /><Relationship Id="rId1" Type="http://schemas.openxmlformats.org/officeDocument/2006/relationships/slideLayout" Target="../slideLayouts/slideLayout2.xml" /></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 /><Relationship Id="rId1" Type="http://schemas.openxmlformats.org/officeDocument/2006/relationships/slideLayout" Target="../slideLayouts/slideLayout2.xml" /></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 /><Relationship Id="rId1" Type="http://schemas.openxmlformats.org/officeDocument/2006/relationships/slideLayout" Target="../slideLayouts/slideLayout2.xml" /></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 /><Relationship Id="rId1" Type="http://schemas.openxmlformats.org/officeDocument/2006/relationships/slideLayout" Target="../slideLayouts/slideLayout2.xml" /></Relationships>
</file>

<file path=ppt/slides/_rels/slide38.xml.rels><?xml version="1.0" encoding="UTF-8" standalone="yes"?>
<Relationships xmlns="http://schemas.openxmlformats.org/package/2006/relationships"><Relationship Id="rId3" Type="http://schemas.openxmlformats.org/officeDocument/2006/relationships/image" Target="../media/image9.jpeg" /><Relationship Id="rId2" Type="http://schemas.openxmlformats.org/officeDocument/2006/relationships/notesSlide" Target="../notesSlides/notesSlide38.xml" /><Relationship Id="rId1" Type="http://schemas.openxmlformats.org/officeDocument/2006/relationships/slideLayout" Target="../slideLayouts/slideLayout2.xml" /></Relationships>
</file>

<file path=ppt/slides/_rels/slide39.xml.rels><?xml version="1.0" encoding="UTF-8" standalone="yes"?>
<Relationships xmlns="http://schemas.openxmlformats.org/package/2006/relationships"><Relationship Id="rId3" Type="http://schemas.openxmlformats.org/officeDocument/2006/relationships/image" Target="../media/image10.jpeg" /><Relationship Id="rId2" Type="http://schemas.openxmlformats.org/officeDocument/2006/relationships/notesSlide" Target="../notesSlides/notesSlide39.xml" /><Relationship Id="rId1" Type="http://schemas.openxmlformats.org/officeDocument/2006/relationships/slideLayout" Target="../slideLayouts/slideLayout2.xml" /></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 /><Relationship Id="rId1" Type="http://schemas.openxmlformats.org/officeDocument/2006/relationships/slideLayout" Target="../slideLayouts/slideLayout2.xml" /></Relationships>
</file>

<file path=ppt/slides/_rels/slide40.xml.rels><?xml version="1.0" encoding="UTF-8" standalone="yes"?>
<Relationships xmlns="http://schemas.openxmlformats.org/package/2006/relationships"><Relationship Id="rId3" Type="http://schemas.openxmlformats.org/officeDocument/2006/relationships/image" Target="../media/image11.jpeg" /><Relationship Id="rId2" Type="http://schemas.openxmlformats.org/officeDocument/2006/relationships/notesSlide" Target="../notesSlides/notesSlide40.xml" /><Relationship Id="rId1" Type="http://schemas.openxmlformats.org/officeDocument/2006/relationships/slideLayout" Target="../slideLayouts/slideLayout2.xml" /></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 /><Relationship Id="rId1" Type="http://schemas.openxmlformats.org/officeDocument/2006/relationships/slideLayout" Target="../slideLayouts/slideLayout2.xml" /></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 /><Relationship Id="rId1" Type="http://schemas.openxmlformats.org/officeDocument/2006/relationships/slideLayout" Target="../slideLayouts/slideLayout2.xml" /></Relationships>
</file>

<file path=ppt/slides/_rels/slide43.xml.rels><?xml version="1.0" encoding="UTF-8" standalone="yes"?>
<Relationships xmlns="http://schemas.openxmlformats.org/package/2006/relationships"><Relationship Id="rId3" Type="http://schemas.openxmlformats.org/officeDocument/2006/relationships/image" Target="../media/image12.jpeg" /><Relationship Id="rId2" Type="http://schemas.openxmlformats.org/officeDocument/2006/relationships/notesSlide" Target="../notesSlides/notesSlide43.xml" /><Relationship Id="rId1" Type="http://schemas.openxmlformats.org/officeDocument/2006/relationships/slideLayout" Target="../slideLayouts/slideLayout2.xml" /></Relationships>
</file>

<file path=ppt/slides/_rels/slide44.xml.rels><?xml version="1.0" encoding="UTF-8" standalone="yes"?>
<Relationships xmlns="http://schemas.openxmlformats.org/package/2006/relationships"><Relationship Id="rId3" Type="http://schemas.openxmlformats.org/officeDocument/2006/relationships/image" Target="../media/image13.wmf" /><Relationship Id="rId2" Type="http://schemas.openxmlformats.org/officeDocument/2006/relationships/notesSlide" Target="../notesSlides/notesSlide44.xml" /><Relationship Id="rId1" Type="http://schemas.openxmlformats.org/officeDocument/2006/relationships/slideLayout" Target="../slideLayouts/slideLayout2.xml" /><Relationship Id="rId4" Type="http://schemas.openxmlformats.org/officeDocument/2006/relationships/image" Target="../media/image12.jpeg" /></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 /><Relationship Id="rId1" Type="http://schemas.openxmlformats.org/officeDocument/2006/relationships/slideLayout" Target="../slideLayouts/slideLayout2.xml" /></Relationships>
</file>

<file path=ppt/slides/_rels/slide46.xml.rels><?xml version="1.0" encoding="UTF-8" standalone="yes"?>
<Relationships xmlns="http://schemas.openxmlformats.org/package/2006/relationships"><Relationship Id="rId3" Type="http://schemas.openxmlformats.org/officeDocument/2006/relationships/image" Target="../media/image14.jpeg" /><Relationship Id="rId2" Type="http://schemas.openxmlformats.org/officeDocument/2006/relationships/notesSlide" Target="../notesSlides/notesSlide46.xml" /><Relationship Id="rId1" Type="http://schemas.openxmlformats.org/officeDocument/2006/relationships/slideLayout" Target="../slideLayouts/slideLayout2.xml" /></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 /><Relationship Id="rId1" Type="http://schemas.openxmlformats.org/officeDocument/2006/relationships/slideLayout" Target="../slideLayouts/slideLayout2.xml" /></Relationships>
</file>

<file path=ppt/slides/_rels/slide48.xml.rels><?xml version="1.0" encoding="UTF-8" standalone="yes"?>
<Relationships xmlns="http://schemas.openxmlformats.org/package/2006/relationships"><Relationship Id="rId3" Type="http://schemas.openxmlformats.org/officeDocument/2006/relationships/image" Target="../media/image15.jpeg" /><Relationship Id="rId2" Type="http://schemas.openxmlformats.org/officeDocument/2006/relationships/notesSlide" Target="../notesSlides/notesSlide48.xml" /><Relationship Id="rId1" Type="http://schemas.openxmlformats.org/officeDocument/2006/relationships/slideLayout" Target="../slideLayouts/slideLayout2.xml" /></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 /><Relationship Id="rId1" Type="http://schemas.openxmlformats.org/officeDocument/2006/relationships/slideLayout" Target="../slideLayouts/slideLayout2.xml" /></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 /><Relationship Id="rId1" Type="http://schemas.openxmlformats.org/officeDocument/2006/relationships/slideLayout" Target="../slideLayouts/slideLayout2.xml" /></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 /><Relationship Id="rId1" Type="http://schemas.openxmlformats.org/officeDocument/2006/relationships/slideLayout" Target="../slideLayouts/slideLayout2.xml" /></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 /><Relationship Id="rId1" Type="http://schemas.openxmlformats.org/officeDocument/2006/relationships/slideLayout" Target="../slideLayouts/slideLayout2.xml" /></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 /><Relationship Id="rId1" Type="http://schemas.openxmlformats.org/officeDocument/2006/relationships/slideLayout" Target="../slideLayouts/slideLayout2.xml" /></Relationships>
</file>

<file path=ppt/slides/_rels/slide53.xml.rels><?xml version="1.0" encoding="UTF-8" standalone="yes"?>
<Relationships xmlns="http://schemas.openxmlformats.org/package/2006/relationships"><Relationship Id="rId3" Type="http://schemas.openxmlformats.org/officeDocument/2006/relationships/image" Target="../media/image14.jpeg" /><Relationship Id="rId2" Type="http://schemas.openxmlformats.org/officeDocument/2006/relationships/notesSlide" Target="../notesSlides/notesSlide53.xml" /><Relationship Id="rId1" Type="http://schemas.openxmlformats.org/officeDocument/2006/relationships/slideLayout" Target="../slideLayouts/slideLayout2.xml" /><Relationship Id="rId4" Type="http://schemas.openxmlformats.org/officeDocument/2006/relationships/image" Target="../media/image16.jpeg" /></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 /><Relationship Id="rId1" Type="http://schemas.openxmlformats.org/officeDocument/2006/relationships/slideLayout" Target="../slideLayouts/slideLayout2.xml" /></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 /><Relationship Id="rId1" Type="http://schemas.openxmlformats.org/officeDocument/2006/relationships/slideLayout" Target="../slideLayouts/slideLayout2.xml" /></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 /><Relationship Id="rId1" Type="http://schemas.openxmlformats.org/officeDocument/2006/relationships/slideLayout" Target="../slideLayouts/slideLayout2.xml" /></Relationships>
</file>

<file path=ppt/slides/_rels/slide57.xml.rels><?xml version="1.0" encoding="UTF-8" standalone="yes"?>
<Relationships xmlns="http://schemas.openxmlformats.org/package/2006/relationships"><Relationship Id="rId3" Type="http://schemas.openxmlformats.org/officeDocument/2006/relationships/image" Target="../media/image14.jpeg" /><Relationship Id="rId2" Type="http://schemas.openxmlformats.org/officeDocument/2006/relationships/notesSlide" Target="../notesSlides/notesSlide57.xml" /><Relationship Id="rId1" Type="http://schemas.openxmlformats.org/officeDocument/2006/relationships/slideLayout" Target="../slideLayouts/slideLayout2.xml" /></Relationships>
</file>

<file path=ppt/slides/_rels/slide58.xml.rels><?xml version="1.0" encoding="UTF-8" standalone="yes"?>
<Relationships xmlns="http://schemas.openxmlformats.org/package/2006/relationships"><Relationship Id="rId3" Type="http://schemas.openxmlformats.org/officeDocument/2006/relationships/image" Target="../media/image16.jpeg" /><Relationship Id="rId2" Type="http://schemas.openxmlformats.org/officeDocument/2006/relationships/notesSlide" Target="../notesSlides/notesSlide58.xml" /><Relationship Id="rId1" Type="http://schemas.openxmlformats.org/officeDocument/2006/relationships/slideLayout" Target="../slideLayouts/slideLayout2.xml" /></Relationships>
</file>

<file path=ppt/slides/_rels/slide59.xml.rels><?xml version="1.0" encoding="UTF-8" standalone="yes"?>
<Relationships xmlns="http://schemas.openxmlformats.org/package/2006/relationships"><Relationship Id="rId3" Type="http://schemas.openxmlformats.org/officeDocument/2006/relationships/image" Target="../media/image16.jpeg" /><Relationship Id="rId2" Type="http://schemas.openxmlformats.org/officeDocument/2006/relationships/notesSlide" Target="../notesSlides/notesSlide59.xml" /><Relationship Id="rId1" Type="http://schemas.openxmlformats.org/officeDocument/2006/relationships/slideLayout" Target="../slideLayouts/slideLayout2.xml" /></Relationships>
</file>

<file path=ppt/slides/_rels/slide6.xml.rels><?xml version="1.0" encoding="UTF-8" standalone="yes"?>
<Relationships xmlns="http://schemas.openxmlformats.org/package/2006/relationships"><Relationship Id="rId3" Type="http://schemas.openxmlformats.org/officeDocument/2006/relationships/customXml" Target="../ink/ink2.xml" /><Relationship Id="rId2" Type="http://schemas.openxmlformats.org/officeDocument/2006/relationships/notesSlide" Target="../notesSlides/notesSlide6.xml" /><Relationship Id="rId1" Type="http://schemas.openxmlformats.org/officeDocument/2006/relationships/slideLayout" Target="../slideLayouts/slideLayout2.xml" /><Relationship Id="rId6" Type="http://schemas.openxmlformats.org/officeDocument/2006/relationships/image" Target="../media/image6.png" /><Relationship Id="rId5" Type="http://schemas.openxmlformats.org/officeDocument/2006/relationships/customXml" Target="../ink/ink3.xml" /><Relationship Id="rId4" Type="http://schemas.openxmlformats.org/officeDocument/2006/relationships/image" Target="../media/image5.png" /></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 /><Relationship Id="rId1" Type="http://schemas.openxmlformats.org/officeDocument/2006/relationships/slideLayout" Target="../slideLayouts/slideLayout2.xml" /></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 /><Relationship Id="rId1" Type="http://schemas.openxmlformats.org/officeDocument/2006/relationships/slideLayout" Target="../slideLayouts/slideLayout2.xml" /></Relationships>
</file>

<file path=ppt/slides/_rels/slide62.xml.rels><?xml version="1.0" encoding="UTF-8" standalone="yes"?>
<Relationships xmlns="http://schemas.openxmlformats.org/package/2006/relationships"><Relationship Id="rId3" Type="http://schemas.openxmlformats.org/officeDocument/2006/relationships/customXml" Target="../ink/ink19.xml" /><Relationship Id="rId2" Type="http://schemas.openxmlformats.org/officeDocument/2006/relationships/notesSlide" Target="../notesSlides/notesSlide62.xml" /><Relationship Id="rId1" Type="http://schemas.openxmlformats.org/officeDocument/2006/relationships/slideLayout" Target="../slideLayouts/slideLayout2.xml" /><Relationship Id="rId4" Type="http://schemas.openxmlformats.org/officeDocument/2006/relationships/image" Target="../media/image17.png" /></Relationships>
</file>

<file path=ppt/slides/_rels/slide63.xml.rels><?xml version="1.0" encoding="UTF-8" standalone="yes"?>
<Relationships xmlns="http://schemas.openxmlformats.org/package/2006/relationships"><Relationship Id="rId3" Type="http://schemas.openxmlformats.org/officeDocument/2006/relationships/image" Target="../media/image17.jpeg" /><Relationship Id="rId2" Type="http://schemas.openxmlformats.org/officeDocument/2006/relationships/notesSlide" Target="../notesSlides/notesSlide63.xml" /><Relationship Id="rId1" Type="http://schemas.openxmlformats.org/officeDocument/2006/relationships/slideLayout" Target="../slideLayouts/slideLayout2.xml" /></Relationships>
</file>

<file path=ppt/slides/_rels/slide64.xml.rels><?xml version="1.0" encoding="UTF-8" standalone="yes"?>
<Relationships xmlns="http://schemas.openxmlformats.org/package/2006/relationships"><Relationship Id="rId3" Type="http://schemas.openxmlformats.org/officeDocument/2006/relationships/image" Target="../media/image18.jpeg" /><Relationship Id="rId2" Type="http://schemas.openxmlformats.org/officeDocument/2006/relationships/notesSlide" Target="../notesSlides/notesSlide64.xml" /><Relationship Id="rId1" Type="http://schemas.openxmlformats.org/officeDocument/2006/relationships/slideLayout" Target="../slideLayouts/slideLayout2.xml" /><Relationship Id="rId5" Type="http://schemas.openxmlformats.org/officeDocument/2006/relationships/image" Target="../media/image22.png" /><Relationship Id="rId4" Type="http://schemas.openxmlformats.org/officeDocument/2006/relationships/customXml" Target="../ink/ink20.xml" /></Relationships>
</file>

<file path=ppt/slides/_rels/slide65.xml.rels><?xml version="1.0" encoding="UTF-8" standalone="yes"?>
<Relationships xmlns="http://schemas.openxmlformats.org/package/2006/relationships"><Relationship Id="rId3" Type="http://schemas.openxmlformats.org/officeDocument/2006/relationships/image" Target="../media/image19.jpeg" /><Relationship Id="rId2" Type="http://schemas.openxmlformats.org/officeDocument/2006/relationships/notesSlide" Target="../notesSlides/notesSlide65.xml" /><Relationship Id="rId1" Type="http://schemas.openxmlformats.org/officeDocument/2006/relationships/slideLayout" Target="../slideLayouts/slideLayout2.xml" /><Relationship Id="rId5" Type="http://schemas.openxmlformats.org/officeDocument/2006/relationships/image" Target="../media/image24.png" /><Relationship Id="rId4" Type="http://schemas.openxmlformats.org/officeDocument/2006/relationships/customXml" Target="../ink/ink21.xml" /></Relationships>
</file>

<file path=ppt/slides/_rels/slide66.xml.rels><?xml version="1.0" encoding="UTF-8" standalone="yes"?>
<Relationships xmlns="http://schemas.openxmlformats.org/package/2006/relationships"><Relationship Id="rId3" Type="http://schemas.openxmlformats.org/officeDocument/2006/relationships/customXml" Target="../ink/ink22.xml" /><Relationship Id="rId2" Type="http://schemas.openxmlformats.org/officeDocument/2006/relationships/notesSlide" Target="../notesSlides/notesSlide66.xml" /><Relationship Id="rId1" Type="http://schemas.openxmlformats.org/officeDocument/2006/relationships/slideLayout" Target="../slideLayouts/slideLayout2.xml" /><Relationship Id="rId4" Type="http://schemas.openxmlformats.org/officeDocument/2006/relationships/image" Target="../media/image27.png" /></Relationships>
</file>

<file path=ppt/slides/_rels/slide67.xml.rels><?xml version="1.0" encoding="UTF-8" standalone="yes"?>
<Relationships xmlns="http://schemas.openxmlformats.org/package/2006/relationships"><Relationship Id="rId3" Type="http://schemas.openxmlformats.org/officeDocument/2006/relationships/image" Target="../media/image20.jpeg" /><Relationship Id="rId2" Type="http://schemas.openxmlformats.org/officeDocument/2006/relationships/notesSlide" Target="../notesSlides/notesSlide67.xml" /><Relationship Id="rId1" Type="http://schemas.openxmlformats.org/officeDocument/2006/relationships/slideLayout" Target="../slideLayouts/slideLayout2.xml" /><Relationship Id="rId5" Type="http://schemas.openxmlformats.org/officeDocument/2006/relationships/image" Target="../media/image29.png" /><Relationship Id="rId4" Type="http://schemas.openxmlformats.org/officeDocument/2006/relationships/customXml" Target="../ink/ink23.xml" /></Relationships>
</file>

<file path=ppt/slides/_rels/slide68.xml.rels><?xml version="1.0" encoding="UTF-8" standalone="yes"?>
<Relationships xmlns="http://schemas.openxmlformats.org/package/2006/relationships"><Relationship Id="rId3" Type="http://schemas.openxmlformats.org/officeDocument/2006/relationships/customXml" Target="../ink/ink24.xml" /><Relationship Id="rId2" Type="http://schemas.openxmlformats.org/officeDocument/2006/relationships/notesSlide" Target="../notesSlides/notesSlide68.xml" /><Relationship Id="rId1" Type="http://schemas.openxmlformats.org/officeDocument/2006/relationships/slideLayout" Target="../slideLayouts/slideLayout2.xml" /><Relationship Id="rId4" Type="http://schemas.openxmlformats.org/officeDocument/2006/relationships/image" Target="../media/image30.png" /></Relationships>
</file>

<file path=ppt/slides/_rels/slide69.xml.rels><?xml version="1.0" encoding="UTF-8" standalone="yes"?>
<Relationships xmlns="http://schemas.openxmlformats.org/package/2006/relationships"><Relationship Id="rId3" Type="http://schemas.openxmlformats.org/officeDocument/2006/relationships/image" Target="../media/image21.jpeg" /><Relationship Id="rId2" Type="http://schemas.openxmlformats.org/officeDocument/2006/relationships/notesSlide" Target="../notesSlides/notesSlide69.xml" /><Relationship Id="rId1" Type="http://schemas.openxmlformats.org/officeDocument/2006/relationships/slideLayout" Target="../slideLayouts/slideLayout2.xml" /><Relationship Id="rId5" Type="http://schemas.openxmlformats.org/officeDocument/2006/relationships/image" Target="../media/image32.png" /><Relationship Id="rId4" Type="http://schemas.openxmlformats.org/officeDocument/2006/relationships/customXml" Target="../ink/ink25.xml" /></Relationships>
</file>

<file path=ppt/slides/_rels/slide7.xml.rels><?xml version="1.0" encoding="UTF-8" standalone="yes"?>
<Relationships xmlns="http://schemas.openxmlformats.org/package/2006/relationships"><Relationship Id="rId3" Type="http://schemas.openxmlformats.org/officeDocument/2006/relationships/image" Target="../media/image4.jpeg" /><Relationship Id="rId2" Type="http://schemas.openxmlformats.org/officeDocument/2006/relationships/notesSlide" Target="../notesSlides/notesSlide7.xml" /><Relationship Id="rId1" Type="http://schemas.openxmlformats.org/officeDocument/2006/relationships/slideLayout" Target="../slideLayouts/slideLayout2.xml" /><Relationship Id="rId5" Type="http://schemas.openxmlformats.org/officeDocument/2006/relationships/image" Target="../media/image8.png" /><Relationship Id="rId4" Type="http://schemas.openxmlformats.org/officeDocument/2006/relationships/customXml" Target="../ink/ink4.xml" /></Relationships>
</file>

<file path=ppt/slides/_rels/slide70.xml.rels><?xml version="1.0" encoding="UTF-8" standalone="yes"?>
<Relationships xmlns="http://schemas.openxmlformats.org/package/2006/relationships"><Relationship Id="rId3" Type="http://schemas.openxmlformats.org/officeDocument/2006/relationships/image" Target="../media/image22.jpeg" /><Relationship Id="rId2" Type="http://schemas.openxmlformats.org/officeDocument/2006/relationships/notesSlide" Target="../notesSlides/notesSlide70.xml" /><Relationship Id="rId1" Type="http://schemas.openxmlformats.org/officeDocument/2006/relationships/slideLayout" Target="../slideLayouts/slideLayout2.xml" /><Relationship Id="rId5" Type="http://schemas.openxmlformats.org/officeDocument/2006/relationships/image" Target="../media/image34.png" /><Relationship Id="rId4" Type="http://schemas.openxmlformats.org/officeDocument/2006/relationships/customXml" Target="../ink/ink26.xml" /></Relationships>
</file>

<file path=ppt/slides/_rels/slide71.xml.rels><?xml version="1.0" encoding="UTF-8" standalone="yes"?>
<Relationships xmlns="http://schemas.openxmlformats.org/package/2006/relationships"><Relationship Id="rId3" Type="http://schemas.openxmlformats.org/officeDocument/2006/relationships/image" Target="../media/image23.jpeg" /><Relationship Id="rId7" Type="http://schemas.openxmlformats.org/officeDocument/2006/relationships/image" Target="../media/image28.png" /><Relationship Id="rId2" Type="http://schemas.openxmlformats.org/officeDocument/2006/relationships/notesSlide" Target="../notesSlides/notesSlide71.xml" /><Relationship Id="rId1" Type="http://schemas.openxmlformats.org/officeDocument/2006/relationships/slideLayout" Target="../slideLayouts/slideLayout2.xml" /><Relationship Id="rId6" Type="http://schemas.openxmlformats.org/officeDocument/2006/relationships/customXml" Target="../ink/ink28.xml" /><Relationship Id="rId5" Type="http://schemas.openxmlformats.org/officeDocument/2006/relationships/image" Target="../media/image36.png" /><Relationship Id="rId4" Type="http://schemas.openxmlformats.org/officeDocument/2006/relationships/customXml" Target="../ink/ink27.xml" /></Relationships>
</file>

<file path=ppt/slides/_rels/slide72.xml.rels><?xml version="1.0" encoding="UTF-8" standalone="yes"?>
<Relationships xmlns="http://schemas.openxmlformats.org/package/2006/relationships"><Relationship Id="rId3" Type="http://schemas.openxmlformats.org/officeDocument/2006/relationships/image" Target="../media/image31.png" /><Relationship Id="rId2" Type="http://schemas.openxmlformats.org/officeDocument/2006/relationships/notesSlide" Target="../notesSlides/notesSlide72.xml" /><Relationship Id="rId1" Type="http://schemas.openxmlformats.org/officeDocument/2006/relationships/slideLayout" Target="../slideLayouts/slideLayout2.xml" /><Relationship Id="rId5" Type="http://schemas.openxmlformats.org/officeDocument/2006/relationships/image" Target="../media/image33.png" /><Relationship Id="rId4" Type="http://schemas.openxmlformats.org/officeDocument/2006/relationships/customXml" Target="../ink/ink29.xml" /></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 /><Relationship Id="rId1" Type="http://schemas.openxmlformats.org/officeDocument/2006/relationships/slideLayout" Target="../slideLayouts/slideLayout2.xml" /></Relationships>
</file>

<file path=ppt/slides/_rels/slide74.xml.rels><?xml version="1.0" encoding="UTF-8" standalone="yes"?>
<Relationships xmlns="http://schemas.openxmlformats.org/package/2006/relationships"><Relationship Id="rId3" Type="http://schemas.openxmlformats.org/officeDocument/2006/relationships/image" Target="../media/image32.jpeg" /><Relationship Id="rId2" Type="http://schemas.openxmlformats.org/officeDocument/2006/relationships/notesSlide" Target="../notesSlides/notesSlide74.xml" /><Relationship Id="rId1" Type="http://schemas.openxmlformats.org/officeDocument/2006/relationships/slideLayout" Target="../slideLayouts/slideLayout2.xml" /></Relationships>
</file>

<file path=ppt/slides/_rels/slide75.xml.rels><?xml version="1.0" encoding="UTF-8" standalone="yes"?>
<Relationships xmlns="http://schemas.openxmlformats.org/package/2006/relationships"><Relationship Id="rId3" Type="http://schemas.openxmlformats.org/officeDocument/2006/relationships/image" Target="../media/image33.jpeg" /><Relationship Id="rId2" Type="http://schemas.openxmlformats.org/officeDocument/2006/relationships/notesSlide" Target="../notesSlides/notesSlide75.xml" /><Relationship Id="rId1" Type="http://schemas.openxmlformats.org/officeDocument/2006/relationships/slideLayout" Target="../slideLayouts/slideLayout2.xml" /><Relationship Id="rId4" Type="http://schemas.openxmlformats.org/officeDocument/2006/relationships/image" Target="../media/image35.png" /></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 /><Relationship Id="rId1" Type="http://schemas.openxmlformats.org/officeDocument/2006/relationships/slideLayout" Target="../slideLayouts/slideLayout2.xml" /></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 /><Relationship Id="rId1" Type="http://schemas.openxmlformats.org/officeDocument/2006/relationships/slideLayout" Target="../slideLayouts/slideLayout2.xml" /></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 /><Relationship Id="rId1" Type="http://schemas.openxmlformats.org/officeDocument/2006/relationships/slideLayout" Target="../slideLayouts/slideLayout2.xml" /></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 /><Relationship Id="rId1" Type="http://schemas.openxmlformats.org/officeDocument/2006/relationships/slideLayout" Target="../slideLayouts/slideLayout2.xml" /></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 /><Relationship Id="rId1" Type="http://schemas.openxmlformats.org/officeDocument/2006/relationships/slideLayout" Target="../slideLayouts/slideLayout2.xml" /></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 /><Relationship Id="rId1" Type="http://schemas.openxmlformats.org/officeDocument/2006/relationships/slideLayout" Target="../slideLayouts/slideLayout2.xml" /></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 /><Relationship Id="rId1" Type="http://schemas.openxmlformats.org/officeDocument/2006/relationships/slideLayout" Target="../slideLayouts/slideLayout2.xml" /></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 /><Relationship Id="rId1" Type="http://schemas.openxmlformats.org/officeDocument/2006/relationships/slideLayout" Target="../slideLayouts/slideLayout2.xml" /></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 /><Relationship Id="rId1" Type="http://schemas.openxmlformats.org/officeDocument/2006/relationships/slideLayout" Target="../slideLayouts/slideLayout2.xml" /></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 /><Relationship Id="rId1" Type="http://schemas.openxmlformats.org/officeDocument/2006/relationships/slideLayout" Target="../slideLayouts/slideLayout2.xml" /></Relationships>
</file>

<file path=ppt/slides/_rels/slide85.xml.rels><?xml version="1.0" encoding="UTF-8" standalone="yes"?>
<Relationships xmlns="http://schemas.openxmlformats.org/package/2006/relationships"><Relationship Id="rId3" Type="http://schemas.openxmlformats.org/officeDocument/2006/relationships/image" Target="../media/image36.jpeg" /><Relationship Id="rId2" Type="http://schemas.openxmlformats.org/officeDocument/2006/relationships/notesSlide" Target="../notesSlides/notesSlide85.xml" /><Relationship Id="rId1" Type="http://schemas.openxmlformats.org/officeDocument/2006/relationships/slideLayout" Target="../slideLayouts/slideLayout2.xml" /><Relationship Id="rId5" Type="http://schemas.openxmlformats.org/officeDocument/2006/relationships/image" Target="../media/image37.png" /><Relationship Id="rId4" Type="http://schemas.openxmlformats.org/officeDocument/2006/relationships/customXml" Target="../ink/ink30.xml" /></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 /><Relationship Id="rId1" Type="http://schemas.openxmlformats.org/officeDocument/2006/relationships/slideLayout" Target="../slideLayouts/slideLayout2.xml" /></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 /><Relationship Id="rId1" Type="http://schemas.openxmlformats.org/officeDocument/2006/relationships/slideLayout" Target="../slideLayouts/slideLayout2.xml" /></Relationships>
</file>

<file path=ppt/slides/_rels/slide88.xml.rels><?xml version="1.0" encoding="UTF-8" standalone="yes"?>
<Relationships xmlns="http://schemas.openxmlformats.org/package/2006/relationships"><Relationship Id="rId3" Type="http://schemas.openxmlformats.org/officeDocument/2006/relationships/customXml" Target="../ink/ink31.xml" /><Relationship Id="rId2" Type="http://schemas.openxmlformats.org/officeDocument/2006/relationships/notesSlide" Target="../notesSlides/notesSlide88.xml" /><Relationship Id="rId1" Type="http://schemas.openxmlformats.org/officeDocument/2006/relationships/slideLayout" Target="../slideLayouts/slideLayout2.xml" /><Relationship Id="rId4" Type="http://schemas.openxmlformats.org/officeDocument/2006/relationships/image" Target="../media/image38.png" /></Relationships>
</file>

<file path=ppt/slides/_rels/slide89.xml.rels><?xml version="1.0" encoding="UTF-8" standalone="yes"?>
<Relationships xmlns="http://schemas.openxmlformats.org/package/2006/relationships"><Relationship Id="rId3" Type="http://schemas.openxmlformats.org/officeDocument/2006/relationships/image" Target="../media/image39.jpeg" /><Relationship Id="rId2" Type="http://schemas.openxmlformats.org/officeDocument/2006/relationships/notesSlide" Target="../notesSlides/notesSlide89.xml" /><Relationship Id="rId1" Type="http://schemas.openxmlformats.org/officeDocument/2006/relationships/slideLayout" Target="../slideLayouts/slideLayout2.xml" /></Relationships>
</file>

<file path=ppt/slides/_rels/slide9.xml.rels><?xml version="1.0" encoding="UTF-8" standalone="yes"?>
<Relationships xmlns="http://schemas.openxmlformats.org/package/2006/relationships"><Relationship Id="rId3" Type="http://schemas.openxmlformats.org/officeDocument/2006/relationships/customXml" Target="../ink/ink5.xml" /><Relationship Id="rId2" Type="http://schemas.openxmlformats.org/officeDocument/2006/relationships/notesSlide" Target="../notesSlides/notesSlide9.xml" /><Relationship Id="rId1" Type="http://schemas.openxmlformats.org/officeDocument/2006/relationships/slideLayout" Target="../slideLayouts/slideLayout2.xml" /><Relationship Id="rId4" Type="http://schemas.openxmlformats.org/officeDocument/2006/relationships/image" Target="../media/image9.png" /></Relationships>
</file>

<file path=ppt/slides/_rels/slide90.xml.rels><?xml version="1.0" encoding="UTF-8" standalone="yes"?>
<Relationships xmlns="http://schemas.openxmlformats.org/package/2006/relationships"><Relationship Id="rId3" Type="http://schemas.openxmlformats.org/officeDocument/2006/relationships/customXml" Target="../ink/ink32.xml" /><Relationship Id="rId2" Type="http://schemas.openxmlformats.org/officeDocument/2006/relationships/notesSlide" Target="../notesSlides/notesSlide90.xml" /><Relationship Id="rId1" Type="http://schemas.openxmlformats.org/officeDocument/2006/relationships/slideLayout" Target="../slideLayouts/slideLayout2.xml" /><Relationship Id="rId4" Type="http://schemas.openxmlformats.org/officeDocument/2006/relationships/image" Target="../media/image40.png" /></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 /><Relationship Id="rId1" Type="http://schemas.openxmlformats.org/officeDocument/2006/relationships/slideLayout" Target="../slideLayouts/slideLayout2.xml" /></Relationships>
</file>

<file path=ppt/slides/_rels/slide92.xml.rels><?xml version="1.0" encoding="UTF-8" standalone="yes"?>
<Relationships xmlns="http://schemas.openxmlformats.org/package/2006/relationships"><Relationship Id="rId3" Type="http://schemas.openxmlformats.org/officeDocument/2006/relationships/image" Target="../media/image41.jpeg" /><Relationship Id="rId2" Type="http://schemas.openxmlformats.org/officeDocument/2006/relationships/notesSlide" Target="../notesSlides/notesSlide92.xml" /><Relationship Id="rId1" Type="http://schemas.openxmlformats.org/officeDocument/2006/relationships/slideLayout" Target="../slideLayouts/slideLayout2.xml" /></Relationships>
</file>

<file path=ppt/slides/_rels/slide93.xml.rels><?xml version="1.0" encoding="UTF-8" standalone="yes"?>
<Relationships xmlns="http://schemas.openxmlformats.org/package/2006/relationships"><Relationship Id="rId3" Type="http://schemas.openxmlformats.org/officeDocument/2006/relationships/customXml" Target="../ink/ink33.xml" /><Relationship Id="rId2" Type="http://schemas.openxmlformats.org/officeDocument/2006/relationships/notesSlide" Target="../notesSlides/notesSlide93.xml" /><Relationship Id="rId1" Type="http://schemas.openxmlformats.org/officeDocument/2006/relationships/slideLayout" Target="../slideLayouts/slideLayout2.xml" /><Relationship Id="rId4" Type="http://schemas.openxmlformats.org/officeDocument/2006/relationships/image" Target="../media/image42.png" /></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 /><Relationship Id="rId1" Type="http://schemas.openxmlformats.org/officeDocument/2006/relationships/slideLayout" Target="../slideLayouts/slideLayout2.xml" /></Relationships>
</file>

<file path=ppt/slides/_rels/slide95.xml.rels><?xml version="1.0" encoding="UTF-8" standalone="yes"?>
<Relationships xmlns="http://schemas.openxmlformats.org/package/2006/relationships"><Relationship Id="rId3" Type="http://schemas.openxmlformats.org/officeDocument/2006/relationships/customXml" Target="../ink/ink34.xml" /><Relationship Id="rId2" Type="http://schemas.openxmlformats.org/officeDocument/2006/relationships/notesSlide" Target="../notesSlides/notesSlide95.xml" /><Relationship Id="rId1" Type="http://schemas.openxmlformats.org/officeDocument/2006/relationships/slideLayout" Target="../slideLayouts/slideLayout2.xml" /><Relationship Id="rId4" Type="http://schemas.openxmlformats.org/officeDocument/2006/relationships/image" Target="../media/image43.png" /></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 /><Relationship Id="rId1" Type="http://schemas.openxmlformats.org/officeDocument/2006/relationships/slideLayout" Target="../slideLayouts/slideLayout2.xml" /></Relationships>
</file>

<file path=ppt/slides/_rels/slide97.xml.rels><?xml version="1.0" encoding="UTF-8" standalone="yes"?>
<Relationships xmlns="http://schemas.openxmlformats.org/package/2006/relationships"><Relationship Id="rId3" Type="http://schemas.openxmlformats.org/officeDocument/2006/relationships/image" Target="../media/image44.png" /><Relationship Id="rId2" Type="http://schemas.openxmlformats.org/officeDocument/2006/relationships/notesSlide" Target="../notesSlides/notesSlide97.xml" /><Relationship Id="rId1" Type="http://schemas.openxmlformats.org/officeDocument/2006/relationships/slideLayout" Target="../slideLayouts/slideLayout2.xml" /><Relationship Id="rId5" Type="http://schemas.openxmlformats.org/officeDocument/2006/relationships/image" Target="../media/image45.png" /><Relationship Id="rId4" Type="http://schemas.openxmlformats.org/officeDocument/2006/relationships/customXml" Target="../ink/ink35.xml" /></Relationships>
</file>

<file path=ppt/slides/_rels/slide98.xml.rels><?xml version="1.0" encoding="UTF-8" standalone="yes"?>
<Relationships xmlns="http://schemas.openxmlformats.org/package/2006/relationships"><Relationship Id="rId3" Type="http://schemas.openxmlformats.org/officeDocument/2006/relationships/image" Target="../media/image46.jpeg" /><Relationship Id="rId2" Type="http://schemas.openxmlformats.org/officeDocument/2006/relationships/notesSlide" Target="../notesSlides/notesSlide98.xml" /><Relationship Id="rId1" Type="http://schemas.openxmlformats.org/officeDocument/2006/relationships/slideLayout" Target="../slideLayouts/slideLayout2.xml" /></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 /><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Rectangle 11">
            <a:extLst>
              <a:ext uri="{FF2B5EF4-FFF2-40B4-BE49-F238E27FC236}">
                <a16:creationId xmlns:a16="http://schemas.microsoft.com/office/drawing/2014/main" id="{F9730EB9-A065-C026-870D-4E7E3CBA3E78}"/>
              </a:ext>
            </a:extLst>
          </p:cNvPr>
          <p:cNvSpPr>
            <a:spLocks noChangeArrowheads="1"/>
          </p:cNvSpPr>
          <p:nvPr/>
        </p:nvSpPr>
        <p:spPr bwMode="auto">
          <a:xfrm>
            <a:off x="2843213" y="1254125"/>
            <a:ext cx="1982787"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spcBef>
                <a:spcPct val="20000"/>
              </a:spcBef>
              <a:buClr>
                <a:srgbClr val="0033CC"/>
              </a:buClr>
              <a:buSzPct val="60000"/>
              <a:buFont typeface="Wingdings" panose="05000000000000000000" pitchFamily="2" charset="2"/>
              <a:buChar char="n"/>
              <a:defRPr sz="3200">
                <a:solidFill>
                  <a:srgbClr val="003399"/>
                </a:solidFill>
                <a:latin typeface="Arial" panose="020B0604020202020204" pitchFamily="34" charset="0"/>
              </a:defRPr>
            </a:lvl1pPr>
            <a:lvl2pPr marL="742950" indent="-285750">
              <a:spcBef>
                <a:spcPct val="20000"/>
              </a:spcBef>
              <a:buClr>
                <a:srgbClr val="003399"/>
              </a:buClr>
              <a:buSzPct val="55000"/>
              <a:buFont typeface="Wingdings" panose="05000000000000000000" pitchFamily="2" charset="2"/>
              <a:buChar char="n"/>
              <a:defRPr sz="2800">
                <a:solidFill>
                  <a:srgbClr val="0033CC"/>
                </a:solidFill>
                <a:latin typeface="Arial" panose="020B0604020202020204" pitchFamily="34" charset="0"/>
              </a:defRPr>
            </a:lvl2pPr>
            <a:lvl3pPr marL="1143000" indent="-228600">
              <a:spcBef>
                <a:spcPct val="20000"/>
              </a:spcBef>
              <a:buClr>
                <a:srgbClr val="0033CC"/>
              </a:buClr>
              <a:buSzPct val="50000"/>
              <a:buFont typeface="Wingdings" panose="05000000000000000000" pitchFamily="2" charset="2"/>
              <a:buChar char="n"/>
              <a:defRPr sz="2400">
                <a:solidFill>
                  <a:srgbClr val="000066"/>
                </a:solidFill>
                <a:latin typeface="Arial" panose="020B0604020202020204" pitchFamily="34" charset="0"/>
              </a:defRPr>
            </a:lvl3pPr>
            <a:lvl4pPr marL="1600200" indent="-228600">
              <a:spcBef>
                <a:spcPct val="20000"/>
              </a:spcBef>
              <a:buClr>
                <a:srgbClr val="000066"/>
              </a:buClr>
              <a:buSzPct val="55000"/>
              <a:buFont typeface="Wingdings" panose="05000000000000000000" pitchFamily="2" charset="2"/>
              <a:buChar char="n"/>
              <a:defRPr sz="2000">
                <a:solidFill>
                  <a:srgbClr val="0066FF"/>
                </a:solidFill>
                <a:latin typeface="Arial" panose="020B0604020202020204" pitchFamily="34" charset="0"/>
              </a:defRPr>
            </a:lvl4pPr>
            <a:lvl5pPr marL="2057400" indent="-228600">
              <a:spcBef>
                <a:spcPct val="20000"/>
              </a:spcBef>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5pPr>
            <a:lvl6pPr marL="25146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6pPr>
            <a:lvl7pPr marL="29718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7pPr>
            <a:lvl8pPr marL="34290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8pPr>
            <a:lvl9pPr marL="38862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9pPr>
          </a:lstStyle>
          <a:p>
            <a:pPr eaLnBrk="1" hangingPunct="1">
              <a:buClr>
                <a:schemeClr val="tx1"/>
              </a:buClr>
              <a:buFont typeface="Wingdings" panose="05000000000000000000" pitchFamily="2" charset="2"/>
              <a:buNone/>
            </a:pPr>
            <a:r>
              <a:rPr lang="en-AU" altLang="en-US">
                <a:solidFill>
                  <a:srgbClr val="000099"/>
                </a:solidFill>
              </a:rPr>
              <a:t>Chapter 3</a:t>
            </a:r>
            <a:endParaRPr lang="en-GB" altLang="en-US">
              <a:solidFill>
                <a:srgbClr val="000099"/>
              </a:solidFill>
            </a:endParaRPr>
          </a:p>
        </p:txBody>
      </p:sp>
      <p:sp>
        <p:nvSpPr>
          <p:cNvPr id="6146" name="Rectangle 12">
            <a:extLst>
              <a:ext uri="{FF2B5EF4-FFF2-40B4-BE49-F238E27FC236}">
                <a16:creationId xmlns:a16="http://schemas.microsoft.com/office/drawing/2014/main" id="{14185BB9-C1E9-09C9-1062-CAC5DA20EE51}"/>
              </a:ext>
            </a:extLst>
          </p:cNvPr>
          <p:cNvSpPr>
            <a:spLocks noChangeArrowheads="1"/>
          </p:cNvSpPr>
          <p:nvPr/>
        </p:nvSpPr>
        <p:spPr bwMode="auto">
          <a:xfrm>
            <a:off x="2843213" y="2060575"/>
            <a:ext cx="5832475"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lr>
                <a:srgbClr val="0033CC"/>
              </a:buClr>
              <a:buSzPct val="60000"/>
              <a:buFont typeface="Wingdings" panose="05000000000000000000" pitchFamily="2" charset="2"/>
              <a:buChar char="n"/>
              <a:defRPr sz="3200">
                <a:solidFill>
                  <a:srgbClr val="003399"/>
                </a:solidFill>
                <a:latin typeface="Arial" panose="020B0604020202020204" pitchFamily="34" charset="0"/>
              </a:defRPr>
            </a:lvl1pPr>
            <a:lvl2pPr marL="742950" indent="-285750">
              <a:spcBef>
                <a:spcPct val="20000"/>
              </a:spcBef>
              <a:buClr>
                <a:srgbClr val="003399"/>
              </a:buClr>
              <a:buSzPct val="55000"/>
              <a:buFont typeface="Wingdings" panose="05000000000000000000" pitchFamily="2" charset="2"/>
              <a:buChar char="n"/>
              <a:defRPr sz="2800">
                <a:solidFill>
                  <a:srgbClr val="0033CC"/>
                </a:solidFill>
                <a:latin typeface="Arial" panose="020B0604020202020204" pitchFamily="34" charset="0"/>
              </a:defRPr>
            </a:lvl2pPr>
            <a:lvl3pPr marL="1143000" indent="-228600">
              <a:spcBef>
                <a:spcPct val="20000"/>
              </a:spcBef>
              <a:buClr>
                <a:srgbClr val="0033CC"/>
              </a:buClr>
              <a:buSzPct val="50000"/>
              <a:buFont typeface="Wingdings" panose="05000000000000000000" pitchFamily="2" charset="2"/>
              <a:buChar char="n"/>
              <a:defRPr sz="2400">
                <a:solidFill>
                  <a:srgbClr val="000066"/>
                </a:solidFill>
                <a:latin typeface="Arial" panose="020B0604020202020204" pitchFamily="34" charset="0"/>
              </a:defRPr>
            </a:lvl3pPr>
            <a:lvl4pPr marL="1600200" indent="-228600">
              <a:spcBef>
                <a:spcPct val="20000"/>
              </a:spcBef>
              <a:buClr>
                <a:srgbClr val="000066"/>
              </a:buClr>
              <a:buSzPct val="55000"/>
              <a:buFont typeface="Wingdings" panose="05000000000000000000" pitchFamily="2" charset="2"/>
              <a:buChar char="n"/>
              <a:defRPr sz="2000">
                <a:solidFill>
                  <a:srgbClr val="0066FF"/>
                </a:solidFill>
                <a:latin typeface="Arial" panose="020B0604020202020204" pitchFamily="34" charset="0"/>
              </a:defRPr>
            </a:lvl4pPr>
            <a:lvl5pPr marL="2057400" indent="-228600">
              <a:spcBef>
                <a:spcPct val="20000"/>
              </a:spcBef>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5pPr>
            <a:lvl6pPr marL="25146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6pPr>
            <a:lvl7pPr marL="29718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7pPr>
            <a:lvl8pPr marL="34290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8pPr>
            <a:lvl9pPr marL="38862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9pPr>
          </a:lstStyle>
          <a:p>
            <a:pPr eaLnBrk="1" hangingPunct="1">
              <a:buClr>
                <a:schemeClr val="tx1"/>
              </a:buClr>
              <a:buFont typeface="Wingdings" panose="05000000000000000000" pitchFamily="2" charset="2"/>
              <a:buNone/>
            </a:pPr>
            <a:r>
              <a:rPr lang="en-AU" altLang="en-US">
                <a:solidFill>
                  <a:srgbClr val="0066FF"/>
                </a:solidFill>
              </a:rPr>
              <a:t>Internetworking</a:t>
            </a:r>
            <a:endParaRPr lang="en-GB" altLang="en-US">
              <a:solidFill>
                <a:srgbClr val="0066FF"/>
              </a:solidFill>
            </a:endParaRPr>
          </a:p>
        </p:txBody>
      </p:sp>
      <p:sp>
        <p:nvSpPr>
          <p:cNvPr id="6147" name="Text Box 13">
            <a:extLst>
              <a:ext uri="{FF2B5EF4-FFF2-40B4-BE49-F238E27FC236}">
                <a16:creationId xmlns:a16="http://schemas.microsoft.com/office/drawing/2014/main" id="{396EB587-BD49-54EB-DD03-BCF2038B3541}"/>
              </a:ext>
            </a:extLst>
          </p:cNvPr>
          <p:cNvSpPr txBox="1">
            <a:spLocks noChangeArrowheads="1"/>
          </p:cNvSpPr>
          <p:nvPr/>
        </p:nvSpPr>
        <p:spPr bwMode="auto">
          <a:xfrm>
            <a:off x="1638300" y="-74613"/>
            <a:ext cx="68040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spcBef>
                <a:spcPct val="20000"/>
              </a:spcBef>
              <a:buClr>
                <a:srgbClr val="0033CC"/>
              </a:buClr>
              <a:buSzPct val="60000"/>
              <a:buFont typeface="Wingdings" panose="05000000000000000000" pitchFamily="2" charset="2"/>
              <a:buChar char="n"/>
              <a:defRPr sz="3200">
                <a:solidFill>
                  <a:srgbClr val="003399"/>
                </a:solidFill>
                <a:latin typeface="Arial" panose="020B0604020202020204" pitchFamily="34" charset="0"/>
              </a:defRPr>
            </a:lvl1pPr>
            <a:lvl2pPr marL="742950" indent="-285750">
              <a:spcBef>
                <a:spcPct val="20000"/>
              </a:spcBef>
              <a:buClr>
                <a:srgbClr val="003399"/>
              </a:buClr>
              <a:buSzPct val="55000"/>
              <a:buFont typeface="Wingdings" panose="05000000000000000000" pitchFamily="2" charset="2"/>
              <a:buChar char="n"/>
              <a:defRPr sz="2800">
                <a:solidFill>
                  <a:srgbClr val="0033CC"/>
                </a:solidFill>
                <a:latin typeface="Arial" panose="020B0604020202020204" pitchFamily="34" charset="0"/>
              </a:defRPr>
            </a:lvl2pPr>
            <a:lvl3pPr marL="1143000" indent="-228600">
              <a:spcBef>
                <a:spcPct val="20000"/>
              </a:spcBef>
              <a:buClr>
                <a:srgbClr val="0033CC"/>
              </a:buClr>
              <a:buSzPct val="50000"/>
              <a:buFont typeface="Wingdings" panose="05000000000000000000" pitchFamily="2" charset="2"/>
              <a:buChar char="n"/>
              <a:defRPr sz="2400">
                <a:solidFill>
                  <a:srgbClr val="000066"/>
                </a:solidFill>
                <a:latin typeface="Arial" panose="020B0604020202020204" pitchFamily="34" charset="0"/>
              </a:defRPr>
            </a:lvl3pPr>
            <a:lvl4pPr marL="1600200" indent="-228600">
              <a:spcBef>
                <a:spcPct val="20000"/>
              </a:spcBef>
              <a:buClr>
                <a:srgbClr val="000066"/>
              </a:buClr>
              <a:buSzPct val="55000"/>
              <a:buFont typeface="Wingdings" panose="05000000000000000000" pitchFamily="2" charset="2"/>
              <a:buChar char="n"/>
              <a:defRPr sz="2000">
                <a:solidFill>
                  <a:srgbClr val="0066FF"/>
                </a:solidFill>
                <a:latin typeface="Arial" panose="020B0604020202020204" pitchFamily="34" charset="0"/>
              </a:defRPr>
            </a:lvl4pPr>
            <a:lvl5pPr marL="2057400" indent="-228600">
              <a:spcBef>
                <a:spcPct val="20000"/>
              </a:spcBef>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5pPr>
            <a:lvl6pPr marL="25146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6pPr>
            <a:lvl7pPr marL="29718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7pPr>
            <a:lvl8pPr marL="34290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8pPr>
            <a:lvl9pPr marL="38862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9pPr>
          </a:lstStyle>
          <a:p>
            <a:pPr algn="ctr" eaLnBrk="1" hangingPunct="1">
              <a:buClr>
                <a:schemeClr val="tx1"/>
              </a:buClr>
              <a:buFont typeface="Wingdings" panose="05000000000000000000" pitchFamily="2" charset="2"/>
              <a:buNone/>
            </a:pPr>
            <a:r>
              <a:rPr lang="en-US" altLang="en-US" sz="2800">
                <a:solidFill>
                  <a:schemeClr val="bg1"/>
                </a:solidFill>
                <a:latin typeface="Times New Roman" panose="02020603050405020304" pitchFamily="18" charset="0"/>
              </a:rPr>
              <a:t>Computer Networks: A Systems Approach, 5e</a:t>
            </a:r>
          </a:p>
          <a:p>
            <a:pPr algn="ctr" eaLnBrk="1" hangingPunct="1">
              <a:buClr>
                <a:schemeClr val="tx1"/>
              </a:buClr>
              <a:buFont typeface="Wingdings" panose="05000000000000000000" pitchFamily="2" charset="2"/>
              <a:buNone/>
            </a:pPr>
            <a:r>
              <a:rPr lang="en-US" altLang="en-US" sz="2000">
                <a:solidFill>
                  <a:schemeClr val="bg1"/>
                </a:solidFill>
              </a:rPr>
              <a:t>Larry L. Peterson and Bruce S. Davie</a:t>
            </a:r>
            <a:endParaRPr lang="en-GB" altLang="en-US" sz="2000">
              <a:solidFill>
                <a:schemeClr val="bg1"/>
              </a:solidFill>
            </a:endParaRPr>
          </a:p>
        </p:txBody>
      </p:sp>
      <p:sp>
        <p:nvSpPr>
          <p:cNvPr id="6" name="Rectangle 40">
            <a:extLst>
              <a:ext uri="{FF2B5EF4-FFF2-40B4-BE49-F238E27FC236}">
                <a16:creationId xmlns:a16="http://schemas.microsoft.com/office/drawing/2014/main" id="{DD65DD2B-E2E2-C748-A3DF-56DED87CF9FF}"/>
              </a:ext>
            </a:extLst>
          </p:cNvPr>
          <p:cNvSpPr txBox="1">
            <a:spLocks noChangeArrowheads="1"/>
          </p:cNvSpPr>
          <p:nvPr/>
        </p:nvSpPr>
        <p:spPr>
          <a:xfrm>
            <a:off x="1044575" y="6454775"/>
            <a:ext cx="7272338" cy="358775"/>
          </a:xfrm>
          <a:prstGeom prst="rect">
            <a:avLst/>
          </a:prstGeom>
        </p:spPr>
        <p:txBody>
          <a:bodyPr/>
          <a:lstStyle/>
          <a:p>
            <a:pPr algn="ctr" eaLnBrk="1" hangingPunct="1">
              <a:spcBef>
                <a:spcPct val="20000"/>
              </a:spcBef>
              <a:buClr>
                <a:schemeClr val="tx1"/>
              </a:buClr>
              <a:buSzPct val="60000"/>
              <a:buFont typeface="Wingdings" pitchFamily="2" charset="2"/>
              <a:buNone/>
              <a:defRPr/>
            </a:pPr>
            <a:r>
              <a:rPr lang="en-AU" sz="1200" b="1" dirty="0">
                <a:solidFill>
                  <a:schemeClr val="bg1"/>
                </a:solidFill>
                <a:latin typeface="+mn-lt"/>
              </a:rPr>
              <a:t>This work is licensed under a Creative Commons Attribution 4.0 License.</a:t>
            </a:r>
          </a:p>
        </p:txBody>
      </p:sp>
      <p:pic>
        <p:nvPicPr>
          <p:cNvPr id="6149" name="Picture 2">
            <a:extLst>
              <a:ext uri="{FF2B5EF4-FFF2-40B4-BE49-F238E27FC236}">
                <a16:creationId xmlns:a16="http://schemas.microsoft.com/office/drawing/2014/main" id="{687D84A3-2813-6D18-BB23-6CA0848C53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39025" y="6373813"/>
            <a:ext cx="1219200"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2">
            <a:extLst>
              <a:ext uri="{FF2B5EF4-FFF2-40B4-BE49-F238E27FC236}">
                <a16:creationId xmlns:a16="http://schemas.microsoft.com/office/drawing/2014/main" id="{93A55251-E5C9-6D49-7F8C-24F25F099DB9}"/>
              </a:ext>
            </a:extLst>
          </p:cNvPr>
          <p:cNvSpPr>
            <a:spLocks noGrp="1" noChangeArrowheads="1"/>
          </p:cNvSpPr>
          <p:nvPr>
            <p:ph type="title"/>
          </p:nvPr>
        </p:nvSpPr>
        <p:spPr>
          <a:xfrm>
            <a:off x="611188" y="109538"/>
            <a:ext cx="8281987" cy="708025"/>
          </a:xfrm>
        </p:spPr>
        <p:txBody>
          <a:bodyPr/>
          <a:lstStyle/>
          <a:p>
            <a:pPr eaLnBrk="1" hangingPunct="1"/>
            <a:r>
              <a:rPr lang="en-US" altLang="en-US"/>
              <a:t>Switching and Forwarding</a:t>
            </a:r>
            <a:endParaRPr lang="en-AU" altLang="en-US"/>
          </a:p>
        </p:txBody>
      </p:sp>
      <p:sp>
        <p:nvSpPr>
          <p:cNvPr id="24578" name="Rectangle 3">
            <a:extLst>
              <a:ext uri="{FF2B5EF4-FFF2-40B4-BE49-F238E27FC236}">
                <a16:creationId xmlns:a16="http://schemas.microsoft.com/office/drawing/2014/main" id="{809CD593-628D-CED8-FDE0-C0393CFA7070}"/>
              </a:ext>
            </a:extLst>
          </p:cNvPr>
          <p:cNvSpPr>
            <a:spLocks noGrp="1" noChangeArrowheads="1"/>
          </p:cNvSpPr>
          <p:nvPr>
            <p:ph type="body" idx="1"/>
          </p:nvPr>
        </p:nvSpPr>
        <p:spPr/>
        <p:txBody>
          <a:bodyPr/>
          <a:lstStyle/>
          <a:p>
            <a:pPr eaLnBrk="1" hangingPunct="1"/>
            <a:r>
              <a:rPr lang="en-US" altLang="en-US" sz="2800"/>
              <a:t>A switch is connected to a set of links and for each of these links, runs the appropriate data link protocol to communicate with that node</a:t>
            </a:r>
          </a:p>
          <a:p>
            <a:pPr eaLnBrk="1" hangingPunct="1"/>
            <a:r>
              <a:rPr lang="en-US" altLang="en-US" sz="2800"/>
              <a:t>A switch’s primary job is to receive incoming packets on one of its links and to transmit them on some other link</a:t>
            </a:r>
          </a:p>
          <a:p>
            <a:pPr lvl="1" eaLnBrk="1" hangingPunct="1"/>
            <a:r>
              <a:rPr lang="en-US" altLang="en-US" sz="2400"/>
              <a:t>This function is referred as </a:t>
            </a:r>
            <a:r>
              <a:rPr lang="en-US" altLang="en-US" sz="2400" i="1">
                <a:solidFill>
                  <a:srgbClr val="FF33CC"/>
                </a:solidFill>
              </a:rPr>
              <a:t>switching and forwarding</a:t>
            </a:r>
          </a:p>
          <a:p>
            <a:pPr lvl="1" eaLnBrk="1" hangingPunct="1"/>
            <a:r>
              <a:rPr lang="en-US" altLang="en-US" sz="2400"/>
              <a:t>According to OSI architecture this is the main function of the network layer	</a:t>
            </a:r>
            <a:endParaRPr lang="en-US" altLang="en-US" sz="2000"/>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20AB29EA-2C05-8484-43FB-5337A3C97021}"/>
                  </a:ext>
                </a:extLst>
              </p14:cNvPr>
              <p14:cNvContentPartPr/>
              <p14:nvPr/>
            </p14:nvContentPartPr>
            <p14:xfrm>
              <a:off x="5182560" y="4204080"/>
              <a:ext cx="3194280" cy="90360"/>
            </p14:xfrm>
          </p:contentPart>
        </mc:Choice>
        <mc:Fallback xmlns="">
          <p:pic>
            <p:nvPicPr>
              <p:cNvPr id="2" name="Ink 1">
                <a:extLst>
                  <a:ext uri="{FF2B5EF4-FFF2-40B4-BE49-F238E27FC236}">
                    <a16:creationId xmlns:a16="http://schemas.microsoft.com/office/drawing/2014/main" id="{20AB29EA-2C05-8484-43FB-5337A3C97021}"/>
                  </a:ext>
                </a:extLst>
              </p:cNvPr>
              <p:cNvPicPr/>
              <p:nvPr/>
            </p:nvPicPr>
            <p:blipFill>
              <a:blip r:embed="rId4"/>
              <a:stretch>
                <a:fillRect/>
              </a:stretch>
            </p:blipFill>
            <p:spPr>
              <a:xfrm>
                <a:off x="5173200" y="4194720"/>
                <a:ext cx="3213000" cy="109080"/>
              </a:xfrm>
              <a:prstGeom prst="rect">
                <a:avLst/>
              </a:prstGeom>
            </p:spPr>
          </p:pic>
        </mc:Fallback>
      </mc:AlternateContent>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7" name="Rectangle 2">
            <a:extLst>
              <a:ext uri="{FF2B5EF4-FFF2-40B4-BE49-F238E27FC236}">
                <a16:creationId xmlns:a16="http://schemas.microsoft.com/office/drawing/2014/main" id="{83584000-4721-FF0A-A4F7-BC4F64902B2D}"/>
              </a:ext>
            </a:extLst>
          </p:cNvPr>
          <p:cNvSpPr>
            <a:spLocks noGrp="1" noChangeArrowheads="1"/>
          </p:cNvSpPr>
          <p:nvPr>
            <p:ph type="title"/>
          </p:nvPr>
        </p:nvSpPr>
        <p:spPr>
          <a:xfrm>
            <a:off x="611188" y="171450"/>
            <a:ext cx="8281987" cy="646113"/>
          </a:xfrm>
        </p:spPr>
        <p:txBody>
          <a:bodyPr/>
          <a:lstStyle/>
          <a:p>
            <a:pPr eaLnBrk="1" hangingPunct="1"/>
            <a:r>
              <a:rPr lang="en-US" altLang="en-US" sz="3600"/>
              <a:t>Distance Vector</a:t>
            </a:r>
            <a:endParaRPr lang="en-AU" altLang="en-US" sz="3600"/>
          </a:p>
        </p:txBody>
      </p:sp>
      <p:sp>
        <p:nvSpPr>
          <p:cNvPr id="208898" name="Rectangle 3">
            <a:extLst>
              <a:ext uri="{FF2B5EF4-FFF2-40B4-BE49-F238E27FC236}">
                <a16:creationId xmlns:a16="http://schemas.microsoft.com/office/drawing/2014/main" id="{8D9EA580-6443-8FC8-202B-B8D1FBEB55EB}"/>
              </a:ext>
            </a:extLst>
          </p:cNvPr>
          <p:cNvSpPr>
            <a:spLocks noGrp="1" noChangeArrowheads="1"/>
          </p:cNvSpPr>
          <p:nvPr>
            <p:ph type="body" idx="1"/>
          </p:nvPr>
        </p:nvSpPr>
        <p:spPr/>
        <p:txBody>
          <a:bodyPr/>
          <a:lstStyle/>
          <a:p>
            <a:r>
              <a:rPr lang="en-US" altLang="en-US" sz="2400"/>
              <a:t>Each node constructs a one dimensional array (a vector) containing the “distances” (costs) to all other nodes and distributes that vector to its immediate neighbors</a:t>
            </a:r>
          </a:p>
          <a:p>
            <a:r>
              <a:rPr lang="en-US" altLang="en-US" sz="2400"/>
              <a:t>Starting assumption is that each node knows the cost of the link to each of its directly connected neighbors</a:t>
            </a:r>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p:txBody>
      </p:sp>
      <p:pic>
        <p:nvPicPr>
          <p:cNvPr id="208899" name="Picture 5" descr="f03-29-9780123850591 copy">
            <a:extLst>
              <a:ext uri="{FF2B5EF4-FFF2-40B4-BE49-F238E27FC236}">
                <a16:creationId xmlns:a16="http://schemas.microsoft.com/office/drawing/2014/main" id="{D0888054-612A-6D14-A10B-5EDCBB00EB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4438" y="3500438"/>
            <a:ext cx="4032250" cy="212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5" name="Rectangle 2">
            <a:extLst>
              <a:ext uri="{FF2B5EF4-FFF2-40B4-BE49-F238E27FC236}">
                <a16:creationId xmlns:a16="http://schemas.microsoft.com/office/drawing/2014/main" id="{DC88030A-A9BC-8BF4-B83F-6703F8FA1290}"/>
              </a:ext>
            </a:extLst>
          </p:cNvPr>
          <p:cNvSpPr>
            <a:spLocks noGrp="1" noChangeArrowheads="1"/>
          </p:cNvSpPr>
          <p:nvPr>
            <p:ph type="title"/>
          </p:nvPr>
        </p:nvSpPr>
        <p:spPr>
          <a:xfrm>
            <a:off x="611188" y="171450"/>
            <a:ext cx="8281987" cy="646113"/>
          </a:xfrm>
        </p:spPr>
        <p:txBody>
          <a:bodyPr/>
          <a:lstStyle/>
          <a:p>
            <a:pPr eaLnBrk="1" hangingPunct="1"/>
            <a:r>
              <a:rPr lang="en-US" altLang="en-US" sz="3600"/>
              <a:t>Distance Vector</a:t>
            </a:r>
            <a:endParaRPr lang="en-AU" altLang="en-US" sz="3600"/>
          </a:p>
        </p:txBody>
      </p:sp>
      <p:sp>
        <p:nvSpPr>
          <p:cNvPr id="210946" name="Rectangle 3">
            <a:extLst>
              <a:ext uri="{FF2B5EF4-FFF2-40B4-BE49-F238E27FC236}">
                <a16:creationId xmlns:a16="http://schemas.microsoft.com/office/drawing/2014/main" id="{25D38FC3-6AE8-13F3-B90A-2004BCDDBE55}"/>
              </a:ext>
            </a:extLst>
          </p:cNvPr>
          <p:cNvSpPr>
            <a:spLocks noGrp="1" noChangeArrowheads="1"/>
          </p:cNvSpPr>
          <p:nvPr>
            <p:ph type="body" idx="1"/>
          </p:nvPr>
        </p:nvSpPr>
        <p:spPr/>
        <p:txBody>
          <a:bodyPr/>
          <a:lstStyle/>
          <a:p>
            <a:endParaRPr lang="en-US" altLang="en-US" sz="2400"/>
          </a:p>
          <a:p>
            <a:endParaRPr lang="en-US" altLang="en-US" sz="2400"/>
          </a:p>
          <a:p>
            <a:endParaRPr lang="en-US" altLang="en-US" sz="2400"/>
          </a:p>
          <a:p>
            <a:endParaRPr lang="en-US" altLang="en-US" sz="2400"/>
          </a:p>
          <a:p>
            <a:endParaRPr lang="en-US" altLang="en-US" sz="2400"/>
          </a:p>
          <a:p>
            <a:endParaRPr lang="en-US" altLang="en-US" sz="2400"/>
          </a:p>
          <a:p>
            <a:endParaRPr lang="en-US" altLang="en-US" sz="2400"/>
          </a:p>
          <a:p>
            <a:endParaRPr lang="en-US" altLang="en-US" sz="2400"/>
          </a:p>
          <a:p>
            <a:endParaRPr lang="en-US" altLang="en-US" sz="2400"/>
          </a:p>
          <a:p>
            <a:pPr>
              <a:spcBef>
                <a:spcPct val="50000"/>
              </a:spcBef>
              <a:buFont typeface="Wingdings" panose="05000000000000000000" pitchFamily="2" charset="2"/>
              <a:buNone/>
            </a:pPr>
            <a:r>
              <a:rPr lang="en-US" altLang="en-US" sz="2400"/>
              <a:t>	Initial distances stored at each node (global view)</a:t>
            </a:r>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p:txBody>
      </p:sp>
      <p:pic>
        <p:nvPicPr>
          <p:cNvPr id="210947" name="Picture 5" descr="f03-29-9780123850591 copy">
            <a:extLst>
              <a:ext uri="{FF2B5EF4-FFF2-40B4-BE49-F238E27FC236}">
                <a16:creationId xmlns:a16="http://schemas.microsoft.com/office/drawing/2014/main" id="{969661A7-C273-6635-BCC0-8B633EF42C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59113" y="981075"/>
            <a:ext cx="3168650" cy="1671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0948" name="Picture 8">
            <a:extLst>
              <a:ext uri="{FF2B5EF4-FFF2-40B4-BE49-F238E27FC236}">
                <a16:creationId xmlns:a16="http://schemas.microsoft.com/office/drawing/2014/main" id="{0225D71E-772B-F082-5FB1-681620EBA14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66913" y="2794000"/>
            <a:ext cx="4862512" cy="2384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2993" name="Picture 8">
            <a:extLst>
              <a:ext uri="{FF2B5EF4-FFF2-40B4-BE49-F238E27FC236}">
                <a16:creationId xmlns:a16="http://schemas.microsoft.com/office/drawing/2014/main" id="{418DA343-AA08-4E8E-2500-97F866934D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00338" y="2997200"/>
            <a:ext cx="3600450"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212994" name="Rectangle 2">
            <a:extLst>
              <a:ext uri="{FF2B5EF4-FFF2-40B4-BE49-F238E27FC236}">
                <a16:creationId xmlns:a16="http://schemas.microsoft.com/office/drawing/2014/main" id="{22B52FC0-BD4F-83F5-530B-5B2F79C40B9E}"/>
              </a:ext>
            </a:extLst>
          </p:cNvPr>
          <p:cNvSpPr>
            <a:spLocks noGrp="1" noChangeArrowheads="1"/>
          </p:cNvSpPr>
          <p:nvPr>
            <p:ph type="title"/>
          </p:nvPr>
        </p:nvSpPr>
        <p:spPr>
          <a:xfrm>
            <a:off x="611188" y="171450"/>
            <a:ext cx="8281987" cy="646113"/>
          </a:xfrm>
        </p:spPr>
        <p:txBody>
          <a:bodyPr/>
          <a:lstStyle/>
          <a:p>
            <a:pPr eaLnBrk="1" hangingPunct="1"/>
            <a:r>
              <a:rPr lang="en-US" altLang="en-US" sz="3600"/>
              <a:t>Distance Vector</a:t>
            </a:r>
            <a:endParaRPr lang="en-AU" altLang="en-US" sz="3600"/>
          </a:p>
        </p:txBody>
      </p:sp>
      <p:sp>
        <p:nvSpPr>
          <p:cNvPr id="212995" name="Rectangle 3">
            <a:extLst>
              <a:ext uri="{FF2B5EF4-FFF2-40B4-BE49-F238E27FC236}">
                <a16:creationId xmlns:a16="http://schemas.microsoft.com/office/drawing/2014/main" id="{6A0EEF78-27F4-E9C0-F857-567B834C357E}"/>
              </a:ext>
            </a:extLst>
          </p:cNvPr>
          <p:cNvSpPr>
            <a:spLocks noGrp="1" noChangeArrowheads="1"/>
          </p:cNvSpPr>
          <p:nvPr>
            <p:ph type="body" idx="1"/>
          </p:nvPr>
        </p:nvSpPr>
        <p:spPr/>
        <p:txBody>
          <a:bodyPr/>
          <a:lstStyle/>
          <a:p>
            <a:endParaRPr lang="en-US" altLang="en-US" sz="2400"/>
          </a:p>
          <a:p>
            <a:endParaRPr lang="en-US" altLang="en-US" sz="2400"/>
          </a:p>
          <a:p>
            <a:endParaRPr lang="en-US" altLang="en-US" sz="2400"/>
          </a:p>
          <a:p>
            <a:endParaRPr lang="en-US" altLang="en-US" sz="2400"/>
          </a:p>
          <a:p>
            <a:endParaRPr lang="en-US" altLang="en-US" sz="2400"/>
          </a:p>
          <a:p>
            <a:endParaRPr lang="en-US" altLang="en-US" sz="2400"/>
          </a:p>
          <a:p>
            <a:endParaRPr lang="en-US" altLang="en-US" sz="2400"/>
          </a:p>
          <a:p>
            <a:endParaRPr lang="en-US" altLang="en-US" sz="2400"/>
          </a:p>
          <a:p>
            <a:endParaRPr lang="en-US" altLang="en-US" sz="2400"/>
          </a:p>
          <a:p>
            <a:pPr>
              <a:spcBef>
                <a:spcPct val="50000"/>
              </a:spcBef>
              <a:buFont typeface="Wingdings" panose="05000000000000000000" pitchFamily="2" charset="2"/>
              <a:buNone/>
            </a:pPr>
            <a:r>
              <a:rPr lang="en-US" altLang="en-US" sz="2400"/>
              <a:t>			Initial routing table at node A</a:t>
            </a:r>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p:txBody>
      </p:sp>
      <p:pic>
        <p:nvPicPr>
          <p:cNvPr id="212996" name="Picture 5" descr="f03-29-9780123850591 copy">
            <a:extLst>
              <a:ext uri="{FF2B5EF4-FFF2-40B4-BE49-F238E27FC236}">
                <a16:creationId xmlns:a16="http://schemas.microsoft.com/office/drawing/2014/main" id="{8826A0F6-22CC-A2B0-60E8-AC012143E17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68638" y="1204913"/>
            <a:ext cx="3168650" cy="167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1" name="Rectangle 2">
            <a:extLst>
              <a:ext uri="{FF2B5EF4-FFF2-40B4-BE49-F238E27FC236}">
                <a16:creationId xmlns:a16="http://schemas.microsoft.com/office/drawing/2014/main" id="{2B66E548-54D3-6EA6-9162-92C6DCA0DE69}"/>
              </a:ext>
            </a:extLst>
          </p:cNvPr>
          <p:cNvSpPr>
            <a:spLocks noGrp="1" noChangeArrowheads="1"/>
          </p:cNvSpPr>
          <p:nvPr>
            <p:ph type="title"/>
          </p:nvPr>
        </p:nvSpPr>
        <p:spPr>
          <a:xfrm>
            <a:off x="611188" y="171450"/>
            <a:ext cx="8281987" cy="646113"/>
          </a:xfrm>
        </p:spPr>
        <p:txBody>
          <a:bodyPr/>
          <a:lstStyle/>
          <a:p>
            <a:pPr eaLnBrk="1" hangingPunct="1"/>
            <a:r>
              <a:rPr lang="en-US" altLang="en-US" sz="3600"/>
              <a:t>Distance Vector</a:t>
            </a:r>
            <a:endParaRPr lang="en-AU" altLang="en-US" sz="3600"/>
          </a:p>
        </p:txBody>
      </p:sp>
      <p:sp>
        <p:nvSpPr>
          <p:cNvPr id="215042" name="Rectangle 3">
            <a:extLst>
              <a:ext uri="{FF2B5EF4-FFF2-40B4-BE49-F238E27FC236}">
                <a16:creationId xmlns:a16="http://schemas.microsoft.com/office/drawing/2014/main" id="{98B84A36-C77B-B840-6A47-42FA79C97454}"/>
              </a:ext>
            </a:extLst>
          </p:cNvPr>
          <p:cNvSpPr>
            <a:spLocks noGrp="1" noChangeArrowheads="1"/>
          </p:cNvSpPr>
          <p:nvPr>
            <p:ph type="body" idx="1"/>
          </p:nvPr>
        </p:nvSpPr>
        <p:spPr/>
        <p:txBody>
          <a:bodyPr/>
          <a:lstStyle/>
          <a:p>
            <a:endParaRPr lang="en-US" altLang="en-US" sz="2400"/>
          </a:p>
          <a:p>
            <a:endParaRPr lang="en-US" altLang="en-US" sz="2400"/>
          </a:p>
          <a:p>
            <a:endParaRPr lang="en-US" altLang="en-US" sz="2400"/>
          </a:p>
          <a:p>
            <a:endParaRPr lang="en-US" altLang="en-US" sz="2400"/>
          </a:p>
          <a:p>
            <a:endParaRPr lang="en-US" altLang="en-US" sz="2400"/>
          </a:p>
          <a:p>
            <a:endParaRPr lang="en-US" altLang="en-US" sz="2400"/>
          </a:p>
          <a:p>
            <a:endParaRPr lang="en-US" altLang="en-US" sz="2400"/>
          </a:p>
          <a:p>
            <a:endParaRPr lang="en-US" altLang="en-US" sz="2400"/>
          </a:p>
          <a:p>
            <a:endParaRPr lang="en-US" altLang="en-US" sz="2400"/>
          </a:p>
          <a:p>
            <a:pPr>
              <a:spcBef>
                <a:spcPct val="50000"/>
              </a:spcBef>
              <a:buFont typeface="Wingdings" panose="05000000000000000000" pitchFamily="2" charset="2"/>
              <a:buNone/>
            </a:pPr>
            <a:r>
              <a:rPr lang="en-US" altLang="en-US" sz="2400"/>
              <a:t>			Final routing table at node A</a:t>
            </a:r>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p:txBody>
      </p:sp>
      <p:pic>
        <p:nvPicPr>
          <p:cNvPr id="215043" name="Picture 8">
            <a:extLst>
              <a:ext uri="{FF2B5EF4-FFF2-40B4-BE49-F238E27FC236}">
                <a16:creationId xmlns:a16="http://schemas.microsoft.com/office/drawing/2014/main" id="{58E739CD-0F27-9B44-C523-1044447B41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55875" y="2905125"/>
            <a:ext cx="3590925" cy="2324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215044" name="Picture 5" descr="f03-29-9780123850591 copy">
            <a:extLst>
              <a:ext uri="{FF2B5EF4-FFF2-40B4-BE49-F238E27FC236}">
                <a16:creationId xmlns:a16="http://schemas.microsoft.com/office/drawing/2014/main" id="{78024115-E4B7-F3AE-C182-C4CDF58A2F8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16238" y="1052513"/>
            <a:ext cx="3168650" cy="167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89" name="Rectangle 2">
            <a:extLst>
              <a:ext uri="{FF2B5EF4-FFF2-40B4-BE49-F238E27FC236}">
                <a16:creationId xmlns:a16="http://schemas.microsoft.com/office/drawing/2014/main" id="{42E75737-EC70-4E98-9DE0-9C9E8BDDEDEB}"/>
              </a:ext>
            </a:extLst>
          </p:cNvPr>
          <p:cNvSpPr>
            <a:spLocks noGrp="1" noChangeArrowheads="1"/>
          </p:cNvSpPr>
          <p:nvPr>
            <p:ph type="title"/>
          </p:nvPr>
        </p:nvSpPr>
        <p:spPr>
          <a:xfrm>
            <a:off x="611188" y="171450"/>
            <a:ext cx="8281987" cy="646113"/>
          </a:xfrm>
        </p:spPr>
        <p:txBody>
          <a:bodyPr/>
          <a:lstStyle/>
          <a:p>
            <a:pPr eaLnBrk="1" hangingPunct="1"/>
            <a:r>
              <a:rPr lang="en-US" altLang="en-US" sz="3600"/>
              <a:t>Distance Vector</a:t>
            </a:r>
            <a:endParaRPr lang="en-AU" altLang="en-US" sz="3600"/>
          </a:p>
        </p:txBody>
      </p:sp>
      <p:sp>
        <p:nvSpPr>
          <p:cNvPr id="217090" name="Rectangle 3">
            <a:extLst>
              <a:ext uri="{FF2B5EF4-FFF2-40B4-BE49-F238E27FC236}">
                <a16:creationId xmlns:a16="http://schemas.microsoft.com/office/drawing/2014/main" id="{C62D267F-0763-8E66-F312-5BC9E12AABEC}"/>
              </a:ext>
            </a:extLst>
          </p:cNvPr>
          <p:cNvSpPr>
            <a:spLocks noGrp="1" noChangeArrowheads="1"/>
          </p:cNvSpPr>
          <p:nvPr>
            <p:ph type="body" idx="1"/>
          </p:nvPr>
        </p:nvSpPr>
        <p:spPr/>
        <p:txBody>
          <a:bodyPr/>
          <a:lstStyle/>
          <a:p>
            <a:endParaRPr lang="en-US" altLang="en-US" sz="2400"/>
          </a:p>
          <a:p>
            <a:endParaRPr lang="en-US" altLang="en-US" sz="2400"/>
          </a:p>
          <a:p>
            <a:endParaRPr lang="en-US" altLang="en-US" sz="2400"/>
          </a:p>
          <a:p>
            <a:endParaRPr lang="en-US" altLang="en-US" sz="2400"/>
          </a:p>
          <a:p>
            <a:endParaRPr lang="en-US" altLang="en-US" sz="2400"/>
          </a:p>
          <a:p>
            <a:endParaRPr lang="en-US" altLang="en-US" sz="2400"/>
          </a:p>
          <a:p>
            <a:endParaRPr lang="en-US" altLang="en-US" sz="2400"/>
          </a:p>
          <a:p>
            <a:endParaRPr lang="en-US" altLang="en-US" sz="2400"/>
          </a:p>
          <a:p>
            <a:endParaRPr lang="en-US" altLang="en-US" sz="2400"/>
          </a:p>
          <a:p>
            <a:pPr>
              <a:spcBef>
                <a:spcPct val="50000"/>
              </a:spcBef>
              <a:buFont typeface="Wingdings" panose="05000000000000000000" pitchFamily="2" charset="2"/>
              <a:buNone/>
            </a:pPr>
            <a:r>
              <a:rPr lang="en-US" altLang="en-US" sz="2400"/>
              <a:t>	Final distances stored at each node (global view)</a:t>
            </a:r>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p:txBody>
      </p:sp>
      <p:pic>
        <p:nvPicPr>
          <p:cNvPr id="217091" name="Picture 8">
            <a:extLst>
              <a:ext uri="{FF2B5EF4-FFF2-40B4-BE49-F238E27FC236}">
                <a16:creationId xmlns:a16="http://schemas.microsoft.com/office/drawing/2014/main" id="{5FB992D1-1B3E-5EEA-418F-0F363F0121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1050" y="2852738"/>
            <a:ext cx="4873625" cy="2366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217092" name="Picture 5" descr="f03-29-9780123850591 copy">
            <a:extLst>
              <a:ext uri="{FF2B5EF4-FFF2-40B4-BE49-F238E27FC236}">
                <a16:creationId xmlns:a16="http://schemas.microsoft.com/office/drawing/2014/main" id="{4743C4F4-006F-03E6-5130-70026AD46C7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16238" y="1052513"/>
            <a:ext cx="3168650" cy="167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Rectangle 2">
            <a:extLst>
              <a:ext uri="{FF2B5EF4-FFF2-40B4-BE49-F238E27FC236}">
                <a16:creationId xmlns:a16="http://schemas.microsoft.com/office/drawing/2014/main" id="{7A07C0B0-C5DE-E180-6740-15A388E20538}"/>
              </a:ext>
            </a:extLst>
          </p:cNvPr>
          <p:cNvSpPr>
            <a:spLocks noGrp="1" noChangeArrowheads="1"/>
          </p:cNvSpPr>
          <p:nvPr>
            <p:ph type="title"/>
          </p:nvPr>
        </p:nvSpPr>
        <p:spPr>
          <a:xfrm>
            <a:off x="611188" y="171450"/>
            <a:ext cx="8281987" cy="646113"/>
          </a:xfrm>
        </p:spPr>
        <p:txBody>
          <a:bodyPr/>
          <a:lstStyle/>
          <a:p>
            <a:pPr eaLnBrk="1" hangingPunct="1"/>
            <a:r>
              <a:rPr lang="en-US" altLang="en-US" sz="3600"/>
              <a:t>Distance Vector</a:t>
            </a:r>
            <a:endParaRPr lang="en-AU" altLang="en-US" sz="3600"/>
          </a:p>
        </p:txBody>
      </p:sp>
      <p:sp>
        <p:nvSpPr>
          <p:cNvPr id="219138" name="Rectangle 3">
            <a:extLst>
              <a:ext uri="{FF2B5EF4-FFF2-40B4-BE49-F238E27FC236}">
                <a16:creationId xmlns:a16="http://schemas.microsoft.com/office/drawing/2014/main" id="{7B313169-26DB-6E8D-F4FD-0B2AE41FE36E}"/>
              </a:ext>
            </a:extLst>
          </p:cNvPr>
          <p:cNvSpPr>
            <a:spLocks noGrp="1" noChangeArrowheads="1"/>
          </p:cNvSpPr>
          <p:nvPr>
            <p:ph type="body" idx="1"/>
          </p:nvPr>
        </p:nvSpPr>
        <p:spPr/>
        <p:txBody>
          <a:bodyPr/>
          <a:lstStyle/>
          <a:p>
            <a:r>
              <a:rPr lang="en-US" altLang="en-US" sz="2400">
                <a:solidFill>
                  <a:srgbClr val="0033CC"/>
                </a:solidFill>
              </a:rPr>
              <a:t>The distance vector routing algorithm is sometimes called as Bellman-Ford algorithm</a:t>
            </a:r>
          </a:p>
          <a:p>
            <a:pPr>
              <a:buFontTx/>
              <a:buNone/>
            </a:pPr>
            <a:endParaRPr lang="en-US" altLang="en-US" sz="2400">
              <a:solidFill>
                <a:srgbClr val="0033CC"/>
              </a:solidFill>
            </a:endParaRPr>
          </a:p>
          <a:p>
            <a:r>
              <a:rPr lang="en-US" altLang="en-US" sz="2400">
                <a:solidFill>
                  <a:srgbClr val="0033CC"/>
                </a:solidFill>
              </a:rPr>
              <a:t>Every T seconds each router sends its table to its neighbor each each router then updates its table based on the new information</a:t>
            </a:r>
          </a:p>
          <a:p>
            <a:endParaRPr lang="en-US" altLang="en-US" sz="2400">
              <a:solidFill>
                <a:srgbClr val="0033CC"/>
              </a:solidFill>
            </a:endParaRPr>
          </a:p>
          <a:p>
            <a:r>
              <a:rPr lang="en-US" altLang="en-US" sz="2400">
                <a:solidFill>
                  <a:srgbClr val="0033CC"/>
                </a:solidFill>
              </a:rPr>
              <a:t>Problems include fast response to good new and slow response to bad news.  Also too many messages to update</a:t>
            </a:r>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5" name="Rectangle 2">
            <a:extLst>
              <a:ext uri="{FF2B5EF4-FFF2-40B4-BE49-F238E27FC236}">
                <a16:creationId xmlns:a16="http://schemas.microsoft.com/office/drawing/2014/main" id="{F0250FB5-470C-FA0E-2226-37D9B259FBA7}"/>
              </a:ext>
            </a:extLst>
          </p:cNvPr>
          <p:cNvSpPr>
            <a:spLocks noGrp="1" noChangeArrowheads="1"/>
          </p:cNvSpPr>
          <p:nvPr>
            <p:ph type="title"/>
          </p:nvPr>
        </p:nvSpPr>
        <p:spPr>
          <a:xfrm>
            <a:off x="611188" y="171450"/>
            <a:ext cx="8281987" cy="646113"/>
          </a:xfrm>
        </p:spPr>
        <p:txBody>
          <a:bodyPr/>
          <a:lstStyle/>
          <a:p>
            <a:pPr eaLnBrk="1" hangingPunct="1"/>
            <a:r>
              <a:rPr lang="en-US" altLang="en-US" sz="3600"/>
              <a:t>Distance Vector</a:t>
            </a:r>
            <a:endParaRPr lang="en-AU" altLang="en-US" sz="3600"/>
          </a:p>
        </p:txBody>
      </p:sp>
      <p:sp>
        <p:nvSpPr>
          <p:cNvPr id="221186" name="Rectangle 3">
            <a:extLst>
              <a:ext uri="{FF2B5EF4-FFF2-40B4-BE49-F238E27FC236}">
                <a16:creationId xmlns:a16="http://schemas.microsoft.com/office/drawing/2014/main" id="{CB500944-35F5-30B2-E13E-692418A973F2}"/>
              </a:ext>
            </a:extLst>
          </p:cNvPr>
          <p:cNvSpPr>
            <a:spLocks noGrp="1" noChangeArrowheads="1"/>
          </p:cNvSpPr>
          <p:nvPr>
            <p:ph type="body" idx="1"/>
          </p:nvPr>
        </p:nvSpPr>
        <p:spPr/>
        <p:txBody>
          <a:bodyPr/>
          <a:lstStyle/>
          <a:p>
            <a:pPr lvl="1">
              <a:buSzPct val="100000"/>
              <a:buFontTx/>
              <a:buChar char="•"/>
            </a:pPr>
            <a:r>
              <a:rPr lang="en-US" altLang="en-US" sz="2400"/>
              <a:t>When a node detects a link failure</a:t>
            </a:r>
          </a:p>
          <a:p>
            <a:pPr lvl="2"/>
            <a:r>
              <a:rPr lang="en-US" altLang="en-US" sz="2000"/>
              <a:t>F detects that link to G has failed</a:t>
            </a:r>
          </a:p>
          <a:p>
            <a:pPr lvl="2"/>
            <a:r>
              <a:rPr lang="en-US" altLang="en-US" sz="2000"/>
              <a:t>F sets distance to G to infinity and sends update to A</a:t>
            </a:r>
          </a:p>
          <a:p>
            <a:pPr lvl="2"/>
            <a:r>
              <a:rPr lang="en-US" altLang="en-US" sz="2000"/>
              <a:t>A sets distance to G to infinity since it uses F to reach G</a:t>
            </a:r>
          </a:p>
          <a:p>
            <a:pPr lvl="2"/>
            <a:r>
              <a:rPr lang="en-US" altLang="en-US" sz="2000"/>
              <a:t>A receives periodic update from C with 2-hop path to G</a:t>
            </a:r>
          </a:p>
          <a:p>
            <a:pPr lvl="2"/>
            <a:r>
              <a:rPr lang="en-US" altLang="en-US" sz="2000"/>
              <a:t>A sets distance to G to 3 and sends update to F</a:t>
            </a:r>
          </a:p>
          <a:p>
            <a:pPr lvl="2"/>
            <a:r>
              <a:rPr lang="en-US" altLang="en-US" sz="2000"/>
              <a:t>F decides it can reach G in 4 hops via A</a:t>
            </a:r>
          </a:p>
          <a:p>
            <a:pPr lvl="1">
              <a:buSzPct val="100000"/>
              <a:buFontTx/>
              <a:buChar char="•"/>
            </a:pPr>
            <a:endParaRPr lang="en-US" altLang="en-US"/>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p:txBody>
      </p:sp>
      <p:pic>
        <p:nvPicPr>
          <p:cNvPr id="221187" name="Picture 5" descr="f03-29-9780123850591 copy">
            <a:extLst>
              <a:ext uri="{FF2B5EF4-FFF2-40B4-BE49-F238E27FC236}">
                <a16:creationId xmlns:a16="http://schemas.microsoft.com/office/drawing/2014/main" id="{5CAC0BF3-3B26-8ED7-6EF4-C52CB948B7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11413" y="3970338"/>
            <a:ext cx="3889375" cy="2051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3" name="Rectangle 2">
            <a:extLst>
              <a:ext uri="{FF2B5EF4-FFF2-40B4-BE49-F238E27FC236}">
                <a16:creationId xmlns:a16="http://schemas.microsoft.com/office/drawing/2014/main" id="{3D96348E-1AD3-1B68-1260-100832FE5FB9}"/>
              </a:ext>
            </a:extLst>
          </p:cNvPr>
          <p:cNvSpPr>
            <a:spLocks noGrp="1" noChangeArrowheads="1"/>
          </p:cNvSpPr>
          <p:nvPr>
            <p:ph type="title"/>
          </p:nvPr>
        </p:nvSpPr>
        <p:spPr>
          <a:xfrm>
            <a:off x="611188" y="171450"/>
            <a:ext cx="8281987" cy="646113"/>
          </a:xfrm>
        </p:spPr>
        <p:txBody>
          <a:bodyPr/>
          <a:lstStyle/>
          <a:p>
            <a:pPr eaLnBrk="1" hangingPunct="1"/>
            <a:r>
              <a:rPr lang="en-US" altLang="en-US" sz="3600"/>
              <a:t>Distance Vector</a:t>
            </a:r>
            <a:endParaRPr lang="en-AU" altLang="en-US" sz="3600"/>
          </a:p>
        </p:txBody>
      </p:sp>
      <p:sp>
        <p:nvSpPr>
          <p:cNvPr id="223234" name="Rectangle 3">
            <a:extLst>
              <a:ext uri="{FF2B5EF4-FFF2-40B4-BE49-F238E27FC236}">
                <a16:creationId xmlns:a16="http://schemas.microsoft.com/office/drawing/2014/main" id="{D549D71F-C805-DC99-C599-F074CB55D338}"/>
              </a:ext>
            </a:extLst>
          </p:cNvPr>
          <p:cNvSpPr>
            <a:spLocks noGrp="1" noChangeArrowheads="1"/>
          </p:cNvSpPr>
          <p:nvPr>
            <p:ph type="body" idx="1"/>
          </p:nvPr>
        </p:nvSpPr>
        <p:spPr/>
        <p:txBody>
          <a:bodyPr/>
          <a:lstStyle/>
          <a:p>
            <a:r>
              <a:rPr lang="en-US" altLang="en-US" sz="2000"/>
              <a:t>Slightly different circumstances can prevent the network from stabilizing</a:t>
            </a:r>
          </a:p>
          <a:p>
            <a:pPr lvl="1"/>
            <a:r>
              <a:rPr lang="en-US" altLang="en-US" sz="1800"/>
              <a:t>Suppose the link from A to E goes down</a:t>
            </a:r>
          </a:p>
          <a:p>
            <a:pPr lvl="1"/>
            <a:r>
              <a:rPr lang="en-US" altLang="en-US" sz="1800"/>
              <a:t>In the next round of updates, A advertises a distance of infinity to E, but B and C advertise a distance of 2 to E</a:t>
            </a:r>
          </a:p>
          <a:p>
            <a:pPr lvl="1"/>
            <a:r>
              <a:rPr lang="en-US" altLang="en-US" sz="1800"/>
              <a:t>Depending on the exact timing of events, the following might happen</a:t>
            </a:r>
          </a:p>
          <a:p>
            <a:pPr lvl="2"/>
            <a:r>
              <a:rPr lang="en-US" altLang="en-US" sz="1600"/>
              <a:t>Node B, upon hearing that E can be reached in 2 hops from C, concludes that it can reach E in 3 hops and advertises this to A</a:t>
            </a:r>
          </a:p>
          <a:p>
            <a:pPr lvl="2"/>
            <a:r>
              <a:rPr lang="en-US" altLang="en-US" sz="1600"/>
              <a:t>Node A concludes that it can reach E in 4 hops and advertises this to C</a:t>
            </a:r>
          </a:p>
          <a:p>
            <a:pPr lvl="2"/>
            <a:r>
              <a:rPr lang="en-US" altLang="en-US" sz="1600"/>
              <a:t>Node C concludes that it can reach E in 5 hops; and so on.</a:t>
            </a:r>
          </a:p>
          <a:p>
            <a:pPr lvl="2"/>
            <a:r>
              <a:rPr lang="en-US" altLang="en-US" sz="1600"/>
              <a:t>This cycle stops only when the distances reach some number that is large enough to be considered infinite</a:t>
            </a:r>
          </a:p>
          <a:p>
            <a:pPr lvl="3"/>
            <a:r>
              <a:rPr lang="en-US" altLang="en-US" sz="1600" b="1"/>
              <a:t>Count-to-infinity problem</a:t>
            </a:r>
          </a:p>
          <a:p>
            <a:pPr lvl="1">
              <a:buSzPct val="100000"/>
              <a:buFontTx/>
              <a:buChar char="•"/>
            </a:pPr>
            <a:endParaRPr lang="en-US" altLang="en-US"/>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1" name="Rectangle 2">
            <a:extLst>
              <a:ext uri="{FF2B5EF4-FFF2-40B4-BE49-F238E27FC236}">
                <a16:creationId xmlns:a16="http://schemas.microsoft.com/office/drawing/2014/main" id="{D44FF6B4-A1E3-5F99-9B8A-DC42FDB51A9E}"/>
              </a:ext>
            </a:extLst>
          </p:cNvPr>
          <p:cNvSpPr>
            <a:spLocks noGrp="1" noChangeArrowheads="1"/>
          </p:cNvSpPr>
          <p:nvPr>
            <p:ph type="title"/>
          </p:nvPr>
        </p:nvSpPr>
        <p:spPr>
          <a:xfrm>
            <a:off x="611188" y="171450"/>
            <a:ext cx="8281987" cy="646113"/>
          </a:xfrm>
        </p:spPr>
        <p:txBody>
          <a:bodyPr/>
          <a:lstStyle/>
          <a:p>
            <a:pPr eaLnBrk="1" hangingPunct="1"/>
            <a:r>
              <a:rPr lang="en-US" altLang="en-US" sz="3600"/>
              <a:t>Count-to-infinity Problem</a:t>
            </a:r>
            <a:endParaRPr lang="en-AU" altLang="en-US" sz="3600"/>
          </a:p>
        </p:txBody>
      </p:sp>
      <p:sp>
        <p:nvSpPr>
          <p:cNvPr id="225282" name="Rectangle 3">
            <a:extLst>
              <a:ext uri="{FF2B5EF4-FFF2-40B4-BE49-F238E27FC236}">
                <a16:creationId xmlns:a16="http://schemas.microsoft.com/office/drawing/2014/main" id="{BBF74C35-B1E6-2231-626C-6D14A8E3BB4C}"/>
              </a:ext>
            </a:extLst>
          </p:cNvPr>
          <p:cNvSpPr>
            <a:spLocks noGrp="1" noChangeArrowheads="1"/>
          </p:cNvSpPr>
          <p:nvPr>
            <p:ph type="body" idx="1"/>
          </p:nvPr>
        </p:nvSpPr>
        <p:spPr/>
        <p:txBody>
          <a:bodyPr/>
          <a:lstStyle/>
          <a:p>
            <a:pPr>
              <a:lnSpc>
                <a:spcPct val="90000"/>
              </a:lnSpc>
            </a:pPr>
            <a:r>
              <a:rPr lang="en-US" altLang="en-US" sz="2000"/>
              <a:t>Use some relatively small number as an approximation of infinity</a:t>
            </a:r>
          </a:p>
          <a:p>
            <a:pPr>
              <a:lnSpc>
                <a:spcPct val="90000"/>
              </a:lnSpc>
            </a:pPr>
            <a:r>
              <a:rPr lang="en-US" altLang="en-US" sz="2000"/>
              <a:t>For example, the maximum number of hops to get across a certain network is never going to be more than 16</a:t>
            </a:r>
          </a:p>
          <a:p>
            <a:pPr>
              <a:lnSpc>
                <a:spcPct val="90000"/>
              </a:lnSpc>
            </a:pPr>
            <a:endParaRPr lang="en-US" altLang="en-US" sz="2000"/>
          </a:p>
          <a:p>
            <a:pPr>
              <a:lnSpc>
                <a:spcPct val="90000"/>
              </a:lnSpc>
            </a:pPr>
            <a:r>
              <a:rPr lang="en-US" altLang="en-US" sz="2000"/>
              <a:t>One technique to improve the time to stabilize routing is called </a:t>
            </a:r>
            <a:r>
              <a:rPr lang="en-US" altLang="en-US" sz="2000" i="1"/>
              <a:t>split horizon</a:t>
            </a:r>
          </a:p>
          <a:p>
            <a:pPr lvl="1">
              <a:lnSpc>
                <a:spcPct val="90000"/>
              </a:lnSpc>
            </a:pPr>
            <a:r>
              <a:rPr lang="en-US" altLang="en-US" sz="1600"/>
              <a:t>When a node sends a routing update to its neighbors, it does not send those routes it learned from each neighbor back to that neighbor</a:t>
            </a:r>
          </a:p>
          <a:p>
            <a:pPr lvl="1">
              <a:lnSpc>
                <a:spcPct val="90000"/>
              </a:lnSpc>
            </a:pPr>
            <a:r>
              <a:rPr lang="en-US" altLang="en-US" sz="1600"/>
              <a:t>For example, if B has the route (E, 2, A) in its table, then it knows it must have learned this route from A, and so whenever B sends a routing update to A, it does not include the route (E, 2) in that update</a:t>
            </a:r>
          </a:p>
          <a:p>
            <a:pPr lvl="1">
              <a:buSzPct val="100000"/>
              <a:buFontTx/>
              <a:buChar char="•"/>
            </a:pPr>
            <a:endParaRPr lang="en-US" altLang="en-US"/>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29" name="Rectangle 2">
            <a:extLst>
              <a:ext uri="{FF2B5EF4-FFF2-40B4-BE49-F238E27FC236}">
                <a16:creationId xmlns:a16="http://schemas.microsoft.com/office/drawing/2014/main" id="{BA90ABDA-EE14-F2EC-305B-F5A9A0E02924}"/>
              </a:ext>
            </a:extLst>
          </p:cNvPr>
          <p:cNvSpPr>
            <a:spLocks noGrp="1" noChangeArrowheads="1"/>
          </p:cNvSpPr>
          <p:nvPr>
            <p:ph type="title"/>
          </p:nvPr>
        </p:nvSpPr>
        <p:spPr>
          <a:xfrm>
            <a:off x="611188" y="171450"/>
            <a:ext cx="8281987" cy="646113"/>
          </a:xfrm>
        </p:spPr>
        <p:txBody>
          <a:bodyPr/>
          <a:lstStyle/>
          <a:p>
            <a:pPr eaLnBrk="1" hangingPunct="1"/>
            <a:r>
              <a:rPr lang="en-US" altLang="en-US" sz="3600"/>
              <a:t>Count-to-infinity Problem</a:t>
            </a:r>
            <a:endParaRPr lang="en-AU" altLang="en-US" sz="3600"/>
          </a:p>
        </p:txBody>
      </p:sp>
      <p:sp>
        <p:nvSpPr>
          <p:cNvPr id="227330" name="Rectangle 3">
            <a:extLst>
              <a:ext uri="{FF2B5EF4-FFF2-40B4-BE49-F238E27FC236}">
                <a16:creationId xmlns:a16="http://schemas.microsoft.com/office/drawing/2014/main" id="{FB5EC6DA-A7E5-AFA7-4130-C052D83B4D7E}"/>
              </a:ext>
            </a:extLst>
          </p:cNvPr>
          <p:cNvSpPr>
            <a:spLocks noGrp="1" noChangeArrowheads="1"/>
          </p:cNvSpPr>
          <p:nvPr>
            <p:ph type="body" idx="1"/>
          </p:nvPr>
        </p:nvSpPr>
        <p:spPr/>
        <p:txBody>
          <a:bodyPr/>
          <a:lstStyle/>
          <a:p>
            <a:r>
              <a:rPr lang="en-US" altLang="en-US" sz="2000"/>
              <a:t>In a stronger version of split horizon, called </a:t>
            </a:r>
            <a:r>
              <a:rPr lang="en-US" altLang="en-US" sz="2000" i="1"/>
              <a:t>split horizon with poison reverse</a:t>
            </a:r>
          </a:p>
          <a:p>
            <a:pPr lvl="1"/>
            <a:r>
              <a:rPr lang="en-US" altLang="en-US" sz="1800"/>
              <a:t>B actually sends that back route to A, but it puts negative information in the route to ensure that A will not eventually use B to get to E</a:t>
            </a:r>
          </a:p>
          <a:p>
            <a:pPr lvl="1"/>
            <a:r>
              <a:rPr lang="en-US" altLang="en-US" sz="1800"/>
              <a:t>For example, B sends the route (E, ∞) to A</a:t>
            </a:r>
            <a:endParaRPr lang="en-US" altLang="en-US" sz="1800">
              <a:cs typeface="Times New Roman" panose="02020603050405020304" pitchFamily="18" charset="0"/>
            </a:endParaRPr>
          </a:p>
          <a:p>
            <a:pPr lvl="1">
              <a:buSzPct val="100000"/>
              <a:buFontTx/>
              <a:buChar char="•"/>
            </a:pPr>
            <a:endParaRPr lang="en-US" altLang="en-US"/>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2">
            <a:extLst>
              <a:ext uri="{FF2B5EF4-FFF2-40B4-BE49-F238E27FC236}">
                <a16:creationId xmlns:a16="http://schemas.microsoft.com/office/drawing/2014/main" id="{6EF93FCB-28D2-8CBA-7127-2F94920E3F63}"/>
              </a:ext>
            </a:extLst>
          </p:cNvPr>
          <p:cNvSpPr>
            <a:spLocks noGrp="1" noChangeArrowheads="1"/>
          </p:cNvSpPr>
          <p:nvPr>
            <p:ph type="title"/>
          </p:nvPr>
        </p:nvSpPr>
        <p:spPr>
          <a:xfrm>
            <a:off x="611188" y="109538"/>
            <a:ext cx="8281987" cy="708025"/>
          </a:xfrm>
        </p:spPr>
        <p:txBody>
          <a:bodyPr/>
          <a:lstStyle/>
          <a:p>
            <a:pPr eaLnBrk="1" hangingPunct="1"/>
            <a:r>
              <a:rPr lang="en-US" altLang="en-US"/>
              <a:t>Switching and Forwarding</a:t>
            </a:r>
            <a:endParaRPr lang="en-AU" altLang="en-US"/>
          </a:p>
        </p:txBody>
      </p:sp>
      <p:sp>
        <p:nvSpPr>
          <p:cNvPr id="26626" name="Rectangle 3">
            <a:extLst>
              <a:ext uri="{FF2B5EF4-FFF2-40B4-BE49-F238E27FC236}">
                <a16:creationId xmlns:a16="http://schemas.microsoft.com/office/drawing/2014/main" id="{BCB77CD8-77BD-7919-CB60-980F030C12C9}"/>
              </a:ext>
            </a:extLst>
          </p:cNvPr>
          <p:cNvSpPr>
            <a:spLocks noGrp="1" noChangeArrowheads="1"/>
          </p:cNvSpPr>
          <p:nvPr>
            <p:ph type="body" idx="1"/>
          </p:nvPr>
        </p:nvSpPr>
        <p:spPr/>
        <p:txBody>
          <a:bodyPr/>
          <a:lstStyle/>
          <a:p>
            <a:pPr eaLnBrk="1" hangingPunct="1"/>
            <a:r>
              <a:rPr lang="en-US" altLang="en-US"/>
              <a:t>How does the switch decide which output port to place each packet on?</a:t>
            </a:r>
          </a:p>
          <a:p>
            <a:pPr lvl="1" eaLnBrk="1" hangingPunct="1"/>
            <a:r>
              <a:rPr lang="en-US" altLang="en-US"/>
              <a:t>It looks at the header of the packet for an identifier that it uses to make the decision</a:t>
            </a:r>
          </a:p>
          <a:p>
            <a:pPr lvl="1" eaLnBrk="1" hangingPunct="1"/>
            <a:r>
              <a:rPr lang="en-US" altLang="en-US"/>
              <a:t>Two common approaches</a:t>
            </a:r>
          </a:p>
          <a:p>
            <a:pPr lvl="2" eaLnBrk="1" hangingPunct="1"/>
            <a:r>
              <a:rPr lang="en-US" altLang="en-US" i="1">
                <a:solidFill>
                  <a:srgbClr val="003399"/>
                </a:solidFill>
              </a:rPr>
              <a:t>Datagram or Connectionless </a:t>
            </a:r>
            <a:r>
              <a:rPr lang="en-US" altLang="en-US" i="1"/>
              <a:t>approach</a:t>
            </a:r>
          </a:p>
          <a:p>
            <a:pPr lvl="2" eaLnBrk="1" hangingPunct="1"/>
            <a:r>
              <a:rPr lang="en-US" altLang="en-US" i="1">
                <a:solidFill>
                  <a:srgbClr val="003399"/>
                </a:solidFill>
              </a:rPr>
              <a:t>Virtual circuit or Connection-oriented </a:t>
            </a:r>
            <a:r>
              <a:rPr lang="en-US" altLang="en-US" i="1"/>
              <a:t>approach</a:t>
            </a:r>
          </a:p>
          <a:p>
            <a:pPr lvl="1" eaLnBrk="1" hangingPunct="1"/>
            <a:r>
              <a:rPr lang="en-US" altLang="en-US"/>
              <a:t>A third approach </a:t>
            </a:r>
            <a:r>
              <a:rPr lang="en-US" altLang="en-US" i="1">
                <a:solidFill>
                  <a:srgbClr val="003399"/>
                </a:solidFill>
              </a:rPr>
              <a:t>source routing</a:t>
            </a:r>
            <a:r>
              <a:rPr lang="en-US" altLang="en-US">
                <a:solidFill>
                  <a:srgbClr val="003399"/>
                </a:solidFill>
              </a:rPr>
              <a:t> </a:t>
            </a:r>
            <a:r>
              <a:rPr lang="en-US" altLang="en-US"/>
              <a:t>is less common </a:t>
            </a:r>
            <a:r>
              <a:rPr lang="en-US" altLang="en-US" sz="2400"/>
              <a:t>	</a:t>
            </a:r>
            <a:endParaRPr lang="en-US" altLang="en-US" sz="2000"/>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E1B8B3BF-247C-9C99-7760-CC748EC7C25A}"/>
                  </a:ext>
                </a:extLst>
              </p14:cNvPr>
              <p14:cNvContentPartPr/>
              <p14:nvPr/>
            </p14:nvContentPartPr>
            <p14:xfrm>
              <a:off x="1949400" y="3980880"/>
              <a:ext cx="5049720" cy="1186560"/>
            </p14:xfrm>
          </p:contentPart>
        </mc:Choice>
        <mc:Fallback xmlns="">
          <p:pic>
            <p:nvPicPr>
              <p:cNvPr id="2" name="Ink 1">
                <a:extLst>
                  <a:ext uri="{FF2B5EF4-FFF2-40B4-BE49-F238E27FC236}">
                    <a16:creationId xmlns:a16="http://schemas.microsoft.com/office/drawing/2014/main" id="{E1B8B3BF-247C-9C99-7760-CC748EC7C25A}"/>
                  </a:ext>
                </a:extLst>
              </p:cNvPr>
              <p:cNvPicPr/>
              <p:nvPr/>
            </p:nvPicPr>
            <p:blipFill>
              <a:blip r:embed="rId4"/>
              <a:stretch>
                <a:fillRect/>
              </a:stretch>
            </p:blipFill>
            <p:spPr>
              <a:xfrm>
                <a:off x="1940040" y="3971520"/>
                <a:ext cx="5068440" cy="1205280"/>
              </a:xfrm>
              <a:prstGeom prst="rect">
                <a:avLst/>
              </a:prstGeom>
            </p:spPr>
          </p:pic>
        </mc:Fallback>
      </mc:AlternateContent>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7" name="Rectangle 2">
            <a:extLst>
              <a:ext uri="{FF2B5EF4-FFF2-40B4-BE49-F238E27FC236}">
                <a16:creationId xmlns:a16="http://schemas.microsoft.com/office/drawing/2014/main" id="{B7407CDE-7897-D6A0-D207-1904394D98E5}"/>
              </a:ext>
            </a:extLst>
          </p:cNvPr>
          <p:cNvSpPr>
            <a:spLocks noGrp="1" noChangeArrowheads="1"/>
          </p:cNvSpPr>
          <p:nvPr>
            <p:ph type="title"/>
          </p:nvPr>
        </p:nvSpPr>
        <p:spPr>
          <a:xfrm>
            <a:off x="611188" y="171450"/>
            <a:ext cx="8281987" cy="646113"/>
          </a:xfrm>
        </p:spPr>
        <p:txBody>
          <a:bodyPr/>
          <a:lstStyle/>
          <a:p>
            <a:pPr eaLnBrk="1" hangingPunct="1"/>
            <a:r>
              <a:rPr lang="en-US" altLang="en-US" sz="3600"/>
              <a:t>Routing Information Protocol (RIP)</a:t>
            </a:r>
            <a:endParaRPr lang="en-AU" altLang="en-US" sz="3600"/>
          </a:p>
        </p:txBody>
      </p:sp>
      <p:sp>
        <p:nvSpPr>
          <p:cNvPr id="229378" name="Rectangle 3">
            <a:extLst>
              <a:ext uri="{FF2B5EF4-FFF2-40B4-BE49-F238E27FC236}">
                <a16:creationId xmlns:a16="http://schemas.microsoft.com/office/drawing/2014/main" id="{1CDF1C97-8DCF-4D68-183B-D73725BF06F4}"/>
              </a:ext>
            </a:extLst>
          </p:cNvPr>
          <p:cNvSpPr>
            <a:spLocks noGrp="1" noChangeArrowheads="1"/>
          </p:cNvSpPr>
          <p:nvPr>
            <p:ph type="body" idx="1"/>
          </p:nvPr>
        </p:nvSpPr>
        <p:spPr/>
        <p:txBody>
          <a:bodyPr/>
          <a:lstStyle/>
          <a:p>
            <a:pPr lvl="1">
              <a:buSzPct val="100000"/>
              <a:buFontTx/>
              <a:buChar char="•"/>
            </a:pPr>
            <a:endParaRPr lang="en-US" altLang="en-US"/>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r>
              <a:rPr lang="en-US" altLang="en-US" sz="2000"/>
              <a:t>Example Network</a:t>
            </a:r>
          </a:p>
          <a:p>
            <a:pPr lvl="1" eaLnBrk="1" hangingPunct="1">
              <a:lnSpc>
                <a:spcPct val="90000"/>
              </a:lnSpc>
              <a:buFont typeface="Wingdings" panose="05000000000000000000" pitchFamily="2" charset="2"/>
              <a:buNone/>
            </a:pPr>
            <a:r>
              <a:rPr lang="en-US" altLang="en-US" sz="2000"/>
              <a:t>running RIP				RIPv2 Packet Format</a:t>
            </a:r>
          </a:p>
        </p:txBody>
      </p:sp>
      <p:pic>
        <p:nvPicPr>
          <p:cNvPr id="229379" name="Picture 5" descr="f03-30-9780123850591 copy">
            <a:extLst>
              <a:ext uri="{FF2B5EF4-FFF2-40B4-BE49-F238E27FC236}">
                <a16:creationId xmlns:a16="http://schemas.microsoft.com/office/drawing/2014/main" id="{B25E9FC0-40EA-570F-EA4C-0954BE3CFF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650" y="1773238"/>
            <a:ext cx="2879725" cy="2241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9380" name="Picture 5" descr="f03-31-9780123850591 copy">
            <a:extLst>
              <a:ext uri="{FF2B5EF4-FFF2-40B4-BE49-F238E27FC236}">
                <a16:creationId xmlns:a16="http://schemas.microsoft.com/office/drawing/2014/main" id="{72AE376D-D730-684D-1CA2-D403B96B670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76825" y="908050"/>
            <a:ext cx="3035300" cy="360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5" name="Rectangle 2">
            <a:extLst>
              <a:ext uri="{FF2B5EF4-FFF2-40B4-BE49-F238E27FC236}">
                <a16:creationId xmlns:a16="http://schemas.microsoft.com/office/drawing/2014/main" id="{24C6BCA9-79D7-8CF4-C0C6-22517E5E5A49}"/>
              </a:ext>
            </a:extLst>
          </p:cNvPr>
          <p:cNvSpPr>
            <a:spLocks noGrp="1" noChangeArrowheads="1"/>
          </p:cNvSpPr>
          <p:nvPr>
            <p:ph type="title"/>
          </p:nvPr>
        </p:nvSpPr>
        <p:spPr>
          <a:xfrm>
            <a:off x="611188" y="171450"/>
            <a:ext cx="8281987" cy="646113"/>
          </a:xfrm>
        </p:spPr>
        <p:txBody>
          <a:bodyPr/>
          <a:lstStyle/>
          <a:p>
            <a:pPr eaLnBrk="1" hangingPunct="1"/>
            <a:r>
              <a:rPr lang="en-US" altLang="en-US" sz="3600"/>
              <a:t>Link State Routing</a:t>
            </a:r>
            <a:endParaRPr lang="en-AU" altLang="en-US" sz="3600"/>
          </a:p>
        </p:txBody>
      </p:sp>
      <p:sp>
        <p:nvSpPr>
          <p:cNvPr id="231426" name="Rectangle 3">
            <a:extLst>
              <a:ext uri="{FF2B5EF4-FFF2-40B4-BE49-F238E27FC236}">
                <a16:creationId xmlns:a16="http://schemas.microsoft.com/office/drawing/2014/main" id="{2C193B3A-5D12-AA85-BF23-09F841903377}"/>
              </a:ext>
            </a:extLst>
          </p:cNvPr>
          <p:cNvSpPr>
            <a:spLocks noGrp="1" noChangeArrowheads="1"/>
          </p:cNvSpPr>
          <p:nvPr>
            <p:ph type="body" idx="1"/>
          </p:nvPr>
        </p:nvSpPr>
        <p:spPr/>
        <p:txBody>
          <a:bodyPr/>
          <a:lstStyle/>
          <a:p>
            <a:pPr>
              <a:lnSpc>
                <a:spcPct val="80000"/>
              </a:lnSpc>
              <a:buFontTx/>
              <a:buNone/>
            </a:pPr>
            <a:r>
              <a:rPr lang="en-US" altLang="en-US" sz="2400"/>
              <a:t>Strategy: Send to all nodes (not just neighbors) information about directly connected links (not entire routing table).</a:t>
            </a:r>
          </a:p>
          <a:p>
            <a:pPr>
              <a:lnSpc>
                <a:spcPct val="85000"/>
              </a:lnSpc>
            </a:pPr>
            <a:r>
              <a:rPr lang="en-US" altLang="en-US" sz="2400"/>
              <a:t>Link State Packet (LSP)</a:t>
            </a:r>
          </a:p>
          <a:p>
            <a:pPr lvl="1">
              <a:lnSpc>
                <a:spcPct val="85000"/>
              </a:lnSpc>
            </a:pPr>
            <a:r>
              <a:rPr lang="en-US" altLang="en-US" sz="2000"/>
              <a:t>id of the node that created the LSP</a:t>
            </a:r>
          </a:p>
          <a:p>
            <a:pPr lvl="1">
              <a:lnSpc>
                <a:spcPct val="85000"/>
              </a:lnSpc>
            </a:pPr>
            <a:r>
              <a:rPr lang="en-US" altLang="en-US" sz="2000"/>
              <a:t>cost of link to each directly connected neighbor</a:t>
            </a:r>
          </a:p>
          <a:p>
            <a:pPr lvl="1">
              <a:lnSpc>
                <a:spcPct val="85000"/>
              </a:lnSpc>
            </a:pPr>
            <a:r>
              <a:rPr lang="en-US" altLang="en-US" sz="2000"/>
              <a:t>sequence number (SEQNO)</a:t>
            </a:r>
          </a:p>
          <a:p>
            <a:pPr lvl="1">
              <a:lnSpc>
                <a:spcPct val="85000"/>
              </a:lnSpc>
            </a:pPr>
            <a:r>
              <a:rPr lang="en-US" altLang="en-US" sz="2000"/>
              <a:t>time-to-live (TTL) for this packet</a:t>
            </a:r>
          </a:p>
          <a:p>
            <a:pPr>
              <a:lnSpc>
                <a:spcPct val="85000"/>
              </a:lnSpc>
            </a:pPr>
            <a:r>
              <a:rPr lang="en-US" altLang="en-US" sz="2400"/>
              <a:t>Reliable Flooding</a:t>
            </a:r>
          </a:p>
          <a:p>
            <a:pPr lvl="1">
              <a:lnSpc>
                <a:spcPct val="85000"/>
              </a:lnSpc>
            </a:pPr>
            <a:r>
              <a:rPr lang="en-US" altLang="en-US" sz="2000"/>
              <a:t>store most recent LSP from each node</a:t>
            </a:r>
          </a:p>
          <a:p>
            <a:pPr lvl="1">
              <a:lnSpc>
                <a:spcPct val="85000"/>
              </a:lnSpc>
            </a:pPr>
            <a:r>
              <a:rPr lang="en-US" altLang="en-US" sz="2000"/>
              <a:t>forward LSP to all nodes but one that sent it</a:t>
            </a:r>
          </a:p>
          <a:p>
            <a:pPr lvl="1">
              <a:lnSpc>
                <a:spcPct val="85000"/>
              </a:lnSpc>
            </a:pPr>
            <a:r>
              <a:rPr lang="en-US" altLang="en-US" sz="2000"/>
              <a:t>generate new LSP periodically; increment SEQNO</a:t>
            </a:r>
          </a:p>
          <a:p>
            <a:pPr lvl="1">
              <a:lnSpc>
                <a:spcPct val="85000"/>
              </a:lnSpc>
            </a:pPr>
            <a:r>
              <a:rPr lang="en-US" altLang="en-US" sz="2000"/>
              <a:t>start SEQNO at 0 when reboot</a:t>
            </a:r>
          </a:p>
          <a:p>
            <a:pPr lvl="1">
              <a:lnSpc>
                <a:spcPct val="85000"/>
              </a:lnSpc>
            </a:pPr>
            <a:r>
              <a:rPr lang="en-US" altLang="en-US" sz="2000"/>
              <a:t>decrement TTL of each stored LSP; discard when TTL=0</a:t>
            </a:r>
          </a:p>
          <a:p>
            <a:pPr lvl="1">
              <a:buSzPct val="100000"/>
              <a:buFontTx/>
              <a:buChar char="•"/>
            </a:pPr>
            <a:endParaRPr lang="en-US" altLang="en-US"/>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3" name="Rectangle 2">
            <a:extLst>
              <a:ext uri="{FF2B5EF4-FFF2-40B4-BE49-F238E27FC236}">
                <a16:creationId xmlns:a16="http://schemas.microsoft.com/office/drawing/2014/main" id="{476EE35B-28FB-1EC9-B46C-89436C2E75F1}"/>
              </a:ext>
            </a:extLst>
          </p:cNvPr>
          <p:cNvSpPr>
            <a:spLocks noGrp="1" noChangeArrowheads="1"/>
          </p:cNvSpPr>
          <p:nvPr>
            <p:ph type="title"/>
          </p:nvPr>
        </p:nvSpPr>
        <p:spPr>
          <a:xfrm>
            <a:off x="611188" y="171450"/>
            <a:ext cx="8281987" cy="646113"/>
          </a:xfrm>
        </p:spPr>
        <p:txBody>
          <a:bodyPr/>
          <a:lstStyle/>
          <a:p>
            <a:pPr eaLnBrk="1" hangingPunct="1"/>
            <a:r>
              <a:rPr lang="en-US" altLang="en-US" sz="3600"/>
              <a:t>Link State </a:t>
            </a:r>
            <a:endParaRPr lang="en-AU" altLang="en-US" sz="3600"/>
          </a:p>
        </p:txBody>
      </p:sp>
      <p:sp>
        <p:nvSpPr>
          <p:cNvPr id="233474" name="Rectangle 3">
            <a:extLst>
              <a:ext uri="{FF2B5EF4-FFF2-40B4-BE49-F238E27FC236}">
                <a16:creationId xmlns:a16="http://schemas.microsoft.com/office/drawing/2014/main" id="{998803DF-B535-B163-BACB-6E245BABFA01}"/>
              </a:ext>
            </a:extLst>
          </p:cNvPr>
          <p:cNvSpPr>
            <a:spLocks noGrp="1" noChangeArrowheads="1"/>
          </p:cNvSpPr>
          <p:nvPr>
            <p:ph type="body" idx="1"/>
          </p:nvPr>
        </p:nvSpPr>
        <p:spPr/>
        <p:txBody>
          <a:bodyPr/>
          <a:lstStyle/>
          <a:p>
            <a:pPr>
              <a:lnSpc>
                <a:spcPct val="80000"/>
              </a:lnSpc>
              <a:buFontTx/>
              <a:buNone/>
            </a:pPr>
            <a:r>
              <a:rPr lang="en-US" altLang="en-US" sz="2400"/>
              <a:t>Reliable Flooding</a:t>
            </a:r>
          </a:p>
          <a:p>
            <a:pPr>
              <a:lnSpc>
                <a:spcPct val="80000"/>
              </a:lnSpc>
              <a:buFontTx/>
              <a:buNone/>
            </a:pPr>
            <a:endParaRPr lang="en-US" altLang="en-US" sz="2400"/>
          </a:p>
          <a:p>
            <a:pPr>
              <a:lnSpc>
                <a:spcPct val="80000"/>
              </a:lnSpc>
              <a:buFontTx/>
              <a:buNone/>
            </a:pPr>
            <a:endParaRPr lang="en-US" altLang="en-US" sz="2400"/>
          </a:p>
          <a:p>
            <a:pPr>
              <a:lnSpc>
                <a:spcPct val="80000"/>
              </a:lnSpc>
              <a:buFontTx/>
              <a:buNone/>
            </a:pPr>
            <a:endParaRPr lang="en-US" altLang="en-US" sz="2400"/>
          </a:p>
          <a:p>
            <a:pPr>
              <a:lnSpc>
                <a:spcPct val="80000"/>
              </a:lnSpc>
              <a:buFontTx/>
              <a:buNone/>
            </a:pPr>
            <a:endParaRPr lang="en-US" altLang="en-US" sz="2400"/>
          </a:p>
          <a:p>
            <a:pPr>
              <a:lnSpc>
                <a:spcPct val="80000"/>
              </a:lnSpc>
              <a:buFontTx/>
              <a:buNone/>
            </a:pPr>
            <a:endParaRPr lang="en-US" altLang="en-US" sz="2400"/>
          </a:p>
          <a:p>
            <a:pPr>
              <a:lnSpc>
                <a:spcPct val="80000"/>
              </a:lnSpc>
              <a:buFontTx/>
              <a:buNone/>
            </a:pPr>
            <a:endParaRPr lang="en-US" altLang="en-US" sz="2400"/>
          </a:p>
          <a:p>
            <a:pPr>
              <a:lnSpc>
                <a:spcPct val="80000"/>
              </a:lnSpc>
              <a:buFontTx/>
              <a:buNone/>
            </a:pPr>
            <a:endParaRPr lang="en-US" altLang="en-US" sz="2400"/>
          </a:p>
          <a:p>
            <a:pPr>
              <a:lnSpc>
                <a:spcPct val="80000"/>
              </a:lnSpc>
              <a:buFontTx/>
              <a:buNone/>
            </a:pPr>
            <a:endParaRPr lang="en-US" altLang="en-US" sz="2400"/>
          </a:p>
          <a:p>
            <a:pPr>
              <a:lnSpc>
                <a:spcPct val="80000"/>
              </a:lnSpc>
              <a:buFontTx/>
              <a:buNone/>
            </a:pPr>
            <a:endParaRPr lang="en-US" altLang="en-US" sz="2400"/>
          </a:p>
          <a:p>
            <a:pPr>
              <a:lnSpc>
                <a:spcPct val="80000"/>
              </a:lnSpc>
              <a:buFontTx/>
              <a:buNone/>
            </a:pPr>
            <a:endParaRPr lang="en-US" altLang="en-US" sz="2400"/>
          </a:p>
          <a:p>
            <a:pPr>
              <a:lnSpc>
                <a:spcPct val="80000"/>
              </a:lnSpc>
              <a:buFont typeface="Wingdings" panose="05000000000000000000" pitchFamily="2" charset="2"/>
              <a:buNone/>
            </a:pPr>
            <a:r>
              <a:rPr lang="en-US" altLang="en-US" sz="2000"/>
              <a:t>Flooding of link-state packets. (a) LSP arrives at node X; (b) X floods LSP to A and C; (c) A and C flood LSP to B (but not X); (d) flooding is complete</a:t>
            </a:r>
          </a:p>
          <a:p>
            <a:pPr>
              <a:lnSpc>
                <a:spcPct val="80000"/>
              </a:lnSpc>
              <a:buFontTx/>
              <a:buNone/>
            </a:pPr>
            <a:endParaRPr lang="en-US" altLang="en-US" sz="2000"/>
          </a:p>
          <a:p>
            <a:pPr lvl="1">
              <a:buSzPct val="100000"/>
              <a:buFontTx/>
              <a:buChar char="•"/>
            </a:pPr>
            <a:endParaRPr lang="en-US" altLang="en-US"/>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p:txBody>
      </p:sp>
      <p:pic>
        <p:nvPicPr>
          <p:cNvPr id="233475" name="Picture 5" descr="f03-32-9780123850591 copy">
            <a:extLst>
              <a:ext uri="{FF2B5EF4-FFF2-40B4-BE49-F238E27FC236}">
                <a16:creationId xmlns:a16="http://schemas.microsoft.com/office/drawing/2014/main" id="{F2E4DACA-E238-A829-4A20-845B0C63B3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2275" y="1700213"/>
            <a:ext cx="5757863" cy="3168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1" name="Rectangle 2">
            <a:extLst>
              <a:ext uri="{FF2B5EF4-FFF2-40B4-BE49-F238E27FC236}">
                <a16:creationId xmlns:a16="http://schemas.microsoft.com/office/drawing/2014/main" id="{C70D2CCE-B145-8A14-7197-5C1549C87180}"/>
              </a:ext>
            </a:extLst>
          </p:cNvPr>
          <p:cNvSpPr>
            <a:spLocks noGrp="1" noChangeArrowheads="1"/>
          </p:cNvSpPr>
          <p:nvPr>
            <p:ph type="title"/>
          </p:nvPr>
        </p:nvSpPr>
        <p:spPr>
          <a:xfrm>
            <a:off x="611188" y="171450"/>
            <a:ext cx="8281987" cy="646113"/>
          </a:xfrm>
        </p:spPr>
        <p:txBody>
          <a:bodyPr/>
          <a:lstStyle/>
          <a:p>
            <a:pPr eaLnBrk="1" hangingPunct="1"/>
            <a:r>
              <a:rPr lang="en-US" altLang="en-US" sz="3600"/>
              <a:t>Shortest Path Routing</a:t>
            </a:r>
            <a:endParaRPr lang="en-AU" altLang="en-US" sz="3600"/>
          </a:p>
        </p:txBody>
      </p:sp>
      <p:sp>
        <p:nvSpPr>
          <p:cNvPr id="235522" name="Rectangle 3">
            <a:extLst>
              <a:ext uri="{FF2B5EF4-FFF2-40B4-BE49-F238E27FC236}">
                <a16:creationId xmlns:a16="http://schemas.microsoft.com/office/drawing/2014/main" id="{452047FA-414E-52F5-96E6-8705A87A3406}"/>
              </a:ext>
            </a:extLst>
          </p:cNvPr>
          <p:cNvSpPr>
            <a:spLocks noGrp="1" noChangeArrowheads="1"/>
          </p:cNvSpPr>
          <p:nvPr>
            <p:ph type="body" idx="1"/>
          </p:nvPr>
        </p:nvSpPr>
        <p:spPr/>
        <p:txBody>
          <a:bodyPr/>
          <a:lstStyle/>
          <a:p>
            <a:pPr>
              <a:lnSpc>
                <a:spcPct val="80000"/>
              </a:lnSpc>
            </a:pPr>
            <a:r>
              <a:rPr lang="en-US" altLang="en-US" sz="2400"/>
              <a:t>Dijkstra’s Algorithm - Assume non-negative link weights</a:t>
            </a:r>
          </a:p>
          <a:p>
            <a:pPr lvl="1">
              <a:lnSpc>
                <a:spcPct val="80000"/>
              </a:lnSpc>
            </a:pPr>
            <a:r>
              <a:rPr lang="en-US" altLang="en-US" sz="2000"/>
              <a:t>N: set of nodes in the graph</a:t>
            </a:r>
          </a:p>
          <a:p>
            <a:pPr lvl="1">
              <a:lnSpc>
                <a:spcPct val="80000"/>
              </a:lnSpc>
            </a:pPr>
            <a:r>
              <a:rPr lang="en-US" altLang="en-US" sz="2000"/>
              <a:t>l((i, j): the non-negative cost associated with the edge between nodes i, j </a:t>
            </a:r>
            <a:r>
              <a:rPr lang="en-US" altLang="en-US" sz="2000">
                <a:sym typeface="Symbol" panose="05050102010706020507" pitchFamily="18" charset="2"/>
              </a:rPr>
              <a:t>N and l(i, j) =  if no edge connects i and j</a:t>
            </a:r>
          </a:p>
          <a:p>
            <a:pPr lvl="1">
              <a:lnSpc>
                <a:spcPct val="80000"/>
              </a:lnSpc>
            </a:pPr>
            <a:r>
              <a:rPr lang="en-US" altLang="en-US" sz="2000"/>
              <a:t>Let s </a:t>
            </a:r>
            <a:r>
              <a:rPr lang="en-US" altLang="en-US" sz="2000">
                <a:sym typeface="Symbol" panose="05050102010706020507" pitchFamily="18" charset="2"/>
              </a:rPr>
              <a:t>N be the starting node which executes the algorithm to find shortest paths to all other nodes in N</a:t>
            </a:r>
          </a:p>
          <a:p>
            <a:pPr lvl="1">
              <a:lnSpc>
                <a:spcPct val="80000"/>
              </a:lnSpc>
            </a:pPr>
            <a:r>
              <a:rPr lang="en-US" altLang="en-US" sz="2000"/>
              <a:t>Two variables used by the algorithm</a:t>
            </a:r>
          </a:p>
          <a:p>
            <a:pPr lvl="2">
              <a:lnSpc>
                <a:spcPct val="80000"/>
              </a:lnSpc>
            </a:pPr>
            <a:r>
              <a:rPr lang="en-US" altLang="en-US" sz="1800"/>
              <a:t>M: set of nodes incorporated so far by the algorithm</a:t>
            </a:r>
          </a:p>
          <a:p>
            <a:pPr lvl="2">
              <a:lnSpc>
                <a:spcPct val="80000"/>
              </a:lnSpc>
            </a:pPr>
            <a:r>
              <a:rPr lang="en-US" altLang="en-US" sz="1800"/>
              <a:t>C(n) : the cost of the path from s to each node n</a:t>
            </a:r>
          </a:p>
          <a:p>
            <a:pPr lvl="2">
              <a:lnSpc>
                <a:spcPct val="80000"/>
              </a:lnSpc>
            </a:pPr>
            <a:r>
              <a:rPr lang="en-US" altLang="en-US" sz="1800"/>
              <a:t>The algorithm</a:t>
            </a:r>
          </a:p>
          <a:p>
            <a:pPr lvl="3">
              <a:lnSpc>
                <a:spcPct val="80000"/>
              </a:lnSpc>
              <a:buFontTx/>
              <a:buNone/>
            </a:pPr>
            <a:r>
              <a:rPr lang="en-US" altLang="en-US" sz="1800"/>
              <a:t>	</a:t>
            </a:r>
            <a:r>
              <a:rPr lang="en-US" altLang="en-US" sz="1800">
                <a:latin typeface="Courier New" panose="02070309020205020404" pitchFamily="49" charset="0"/>
              </a:rPr>
              <a:t>M = {s}</a:t>
            </a:r>
          </a:p>
          <a:p>
            <a:pPr lvl="3">
              <a:lnSpc>
                <a:spcPct val="80000"/>
              </a:lnSpc>
              <a:buFontTx/>
              <a:buNone/>
            </a:pPr>
            <a:r>
              <a:rPr lang="en-US" altLang="en-US" sz="1800">
                <a:latin typeface="Courier New" panose="02070309020205020404" pitchFamily="49" charset="0"/>
              </a:rPr>
              <a:t>	For each n in N – {s}</a:t>
            </a:r>
          </a:p>
          <a:p>
            <a:pPr lvl="4">
              <a:lnSpc>
                <a:spcPct val="80000"/>
              </a:lnSpc>
              <a:buFontTx/>
              <a:buNone/>
            </a:pPr>
            <a:r>
              <a:rPr lang="en-US" altLang="en-US" sz="1800">
                <a:latin typeface="Courier New" panose="02070309020205020404" pitchFamily="49" charset="0"/>
              </a:rPr>
              <a:t>	C(n) = l(s, n)</a:t>
            </a:r>
          </a:p>
          <a:p>
            <a:pPr lvl="3">
              <a:lnSpc>
                <a:spcPct val="80000"/>
              </a:lnSpc>
              <a:buFontTx/>
              <a:buNone/>
            </a:pPr>
            <a:r>
              <a:rPr lang="en-US" altLang="en-US" sz="1800">
                <a:latin typeface="Courier New" panose="02070309020205020404" pitchFamily="49" charset="0"/>
              </a:rPr>
              <a:t>	while ( N </a:t>
            </a:r>
            <a:r>
              <a:rPr lang="en-US" altLang="en-US" sz="1800">
                <a:latin typeface="Courier New" panose="02070309020205020404" pitchFamily="49" charset="0"/>
                <a:sym typeface="Symbol" panose="05050102010706020507" pitchFamily="18" charset="2"/>
              </a:rPr>
              <a:t> M)</a:t>
            </a:r>
          </a:p>
          <a:p>
            <a:pPr lvl="4">
              <a:lnSpc>
                <a:spcPct val="80000"/>
              </a:lnSpc>
              <a:buFontTx/>
              <a:buNone/>
            </a:pPr>
            <a:r>
              <a:rPr lang="en-US" altLang="en-US" sz="1800">
                <a:latin typeface="Courier New" panose="02070309020205020404" pitchFamily="49" charset="0"/>
                <a:sym typeface="Symbol" panose="05050102010706020507" pitchFamily="18" charset="2"/>
              </a:rPr>
              <a:t>M = M  {w} such that C(w) is the minimum  </a:t>
            </a:r>
          </a:p>
          <a:p>
            <a:pPr lvl="4">
              <a:lnSpc>
                <a:spcPct val="80000"/>
              </a:lnSpc>
              <a:buFontTx/>
              <a:buNone/>
            </a:pPr>
            <a:r>
              <a:rPr lang="en-US" altLang="en-US" sz="1800">
                <a:latin typeface="Courier New" panose="02070309020205020404" pitchFamily="49" charset="0"/>
                <a:sym typeface="Symbol" panose="05050102010706020507" pitchFamily="18" charset="2"/>
              </a:rPr>
              <a:t>                       for all w in (N-M)</a:t>
            </a:r>
          </a:p>
          <a:p>
            <a:pPr lvl="4">
              <a:lnSpc>
                <a:spcPct val="80000"/>
              </a:lnSpc>
              <a:buFontTx/>
              <a:buNone/>
            </a:pPr>
            <a:r>
              <a:rPr lang="en-US" altLang="en-US" sz="1800">
                <a:latin typeface="Courier New" panose="02070309020205020404" pitchFamily="49" charset="0"/>
                <a:sym typeface="Symbol" panose="05050102010706020507" pitchFamily="18" charset="2"/>
              </a:rPr>
              <a:t>For each n in (N-M)</a:t>
            </a:r>
          </a:p>
          <a:p>
            <a:pPr lvl="4">
              <a:lnSpc>
                <a:spcPct val="80000"/>
              </a:lnSpc>
              <a:buFontTx/>
              <a:buNone/>
            </a:pPr>
            <a:r>
              <a:rPr lang="en-US" altLang="en-US" sz="1800">
                <a:latin typeface="Courier New" panose="02070309020205020404" pitchFamily="49" charset="0"/>
                <a:sym typeface="Symbol" panose="05050102010706020507" pitchFamily="18" charset="2"/>
              </a:rPr>
              <a:t>        C(n) = MIN (C(n), C(w) + l(w, n))</a:t>
            </a:r>
          </a:p>
          <a:p>
            <a:pPr lvl="1">
              <a:buSzPct val="100000"/>
              <a:buFontTx/>
              <a:buChar char="•"/>
            </a:pPr>
            <a:endParaRPr lang="en-US" altLang="en-US"/>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69" name="Rectangle 2">
            <a:extLst>
              <a:ext uri="{FF2B5EF4-FFF2-40B4-BE49-F238E27FC236}">
                <a16:creationId xmlns:a16="http://schemas.microsoft.com/office/drawing/2014/main" id="{A7855B6B-57F2-9AAC-B3B1-10C359CE75AD}"/>
              </a:ext>
            </a:extLst>
          </p:cNvPr>
          <p:cNvSpPr>
            <a:spLocks noGrp="1" noChangeArrowheads="1"/>
          </p:cNvSpPr>
          <p:nvPr>
            <p:ph type="title"/>
          </p:nvPr>
        </p:nvSpPr>
        <p:spPr>
          <a:xfrm>
            <a:off x="611188" y="171450"/>
            <a:ext cx="8281987" cy="646113"/>
          </a:xfrm>
        </p:spPr>
        <p:txBody>
          <a:bodyPr/>
          <a:lstStyle/>
          <a:p>
            <a:pPr eaLnBrk="1" hangingPunct="1"/>
            <a:r>
              <a:rPr lang="en-US" altLang="en-US" sz="3600"/>
              <a:t>Shortest Path Routing</a:t>
            </a:r>
            <a:endParaRPr lang="en-AU" altLang="en-US" sz="3600"/>
          </a:p>
        </p:txBody>
      </p:sp>
      <p:sp>
        <p:nvSpPr>
          <p:cNvPr id="237570" name="Rectangle 3">
            <a:extLst>
              <a:ext uri="{FF2B5EF4-FFF2-40B4-BE49-F238E27FC236}">
                <a16:creationId xmlns:a16="http://schemas.microsoft.com/office/drawing/2014/main" id="{8030A231-E166-7D2F-1D31-717AB5CA840B}"/>
              </a:ext>
            </a:extLst>
          </p:cNvPr>
          <p:cNvSpPr>
            <a:spLocks noGrp="1" noChangeArrowheads="1"/>
          </p:cNvSpPr>
          <p:nvPr>
            <p:ph type="body" idx="1"/>
          </p:nvPr>
        </p:nvSpPr>
        <p:spPr/>
        <p:txBody>
          <a:bodyPr/>
          <a:lstStyle/>
          <a:p>
            <a:r>
              <a:rPr lang="en-US" altLang="en-US" sz="2400"/>
              <a:t>In practice, each switch computes its routing table directly from the LSP’s it has collected using a realization of Dijkstra’s algorithm called the </a:t>
            </a:r>
            <a:r>
              <a:rPr lang="en-US" altLang="en-US" sz="2400" i="1"/>
              <a:t>forward search algorithm</a:t>
            </a:r>
          </a:p>
          <a:p>
            <a:r>
              <a:rPr lang="en-US" altLang="en-US" sz="2400"/>
              <a:t>Specifically each switch maintains two lists, known as </a:t>
            </a:r>
            <a:r>
              <a:rPr lang="en-US" altLang="en-US" sz="2400" b="1"/>
              <a:t>Tentative</a:t>
            </a:r>
            <a:r>
              <a:rPr lang="en-US" altLang="en-US" sz="2400"/>
              <a:t> and </a:t>
            </a:r>
            <a:r>
              <a:rPr lang="en-US" altLang="en-US" sz="2400" b="1"/>
              <a:t>Confirmed</a:t>
            </a:r>
          </a:p>
          <a:p>
            <a:r>
              <a:rPr lang="en-US" altLang="en-US" sz="2400"/>
              <a:t>Each of these lists contains a set of entries of the form (Destination, Cost, NextHop)</a:t>
            </a:r>
          </a:p>
          <a:p>
            <a:pPr lvl="1">
              <a:buSzPct val="100000"/>
              <a:buFontTx/>
              <a:buChar char="•"/>
            </a:pPr>
            <a:endParaRPr lang="en-US" altLang="en-US"/>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p:txBody>
      </p:sp>
      <p:sp>
        <p:nvSpPr>
          <p:cNvPr id="237571" name="Text Box 5">
            <a:extLst>
              <a:ext uri="{FF2B5EF4-FFF2-40B4-BE49-F238E27FC236}">
                <a16:creationId xmlns:a16="http://schemas.microsoft.com/office/drawing/2014/main" id="{EA08174E-3500-C4AA-BF02-E9194420CEC5}"/>
              </a:ext>
            </a:extLst>
          </p:cNvPr>
          <p:cNvSpPr txBox="1">
            <a:spLocks noChangeArrowheads="1"/>
          </p:cNvSpPr>
          <p:nvPr/>
        </p:nvSpPr>
        <p:spPr bwMode="auto">
          <a:xfrm rot="5400000">
            <a:off x="7954169" y="823119"/>
            <a:ext cx="2012950" cy="366712"/>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33CC"/>
              </a:buClr>
              <a:buSzPct val="60000"/>
              <a:buFont typeface="Wingdings" panose="05000000000000000000" pitchFamily="2" charset="2"/>
              <a:buChar char="n"/>
              <a:defRPr sz="3200">
                <a:solidFill>
                  <a:srgbClr val="003399"/>
                </a:solidFill>
                <a:latin typeface="Arial" panose="020B0604020202020204" pitchFamily="34" charset="0"/>
              </a:defRPr>
            </a:lvl1pPr>
            <a:lvl2pPr marL="742950" indent="-285750">
              <a:spcBef>
                <a:spcPct val="20000"/>
              </a:spcBef>
              <a:buClr>
                <a:srgbClr val="003399"/>
              </a:buClr>
              <a:buSzPct val="55000"/>
              <a:buFont typeface="Wingdings" panose="05000000000000000000" pitchFamily="2" charset="2"/>
              <a:buChar char="n"/>
              <a:defRPr sz="2800">
                <a:solidFill>
                  <a:srgbClr val="0033CC"/>
                </a:solidFill>
                <a:latin typeface="Arial" panose="020B0604020202020204" pitchFamily="34" charset="0"/>
              </a:defRPr>
            </a:lvl2pPr>
            <a:lvl3pPr marL="1143000" indent="-228600">
              <a:spcBef>
                <a:spcPct val="20000"/>
              </a:spcBef>
              <a:buClr>
                <a:srgbClr val="0033CC"/>
              </a:buClr>
              <a:buSzPct val="50000"/>
              <a:buFont typeface="Wingdings" panose="05000000000000000000" pitchFamily="2" charset="2"/>
              <a:buChar char="n"/>
              <a:defRPr sz="2400">
                <a:solidFill>
                  <a:srgbClr val="000066"/>
                </a:solidFill>
                <a:latin typeface="Arial" panose="020B0604020202020204" pitchFamily="34" charset="0"/>
              </a:defRPr>
            </a:lvl3pPr>
            <a:lvl4pPr marL="1600200" indent="-228600">
              <a:spcBef>
                <a:spcPct val="20000"/>
              </a:spcBef>
              <a:buClr>
                <a:srgbClr val="000066"/>
              </a:buClr>
              <a:buSzPct val="55000"/>
              <a:buFont typeface="Wingdings" panose="05000000000000000000" pitchFamily="2" charset="2"/>
              <a:buChar char="n"/>
              <a:defRPr sz="2000">
                <a:solidFill>
                  <a:srgbClr val="0066FF"/>
                </a:solidFill>
                <a:latin typeface="Arial" panose="020B0604020202020204" pitchFamily="34" charset="0"/>
              </a:defRPr>
            </a:lvl4pPr>
            <a:lvl5pPr marL="2057400" indent="-228600">
              <a:spcBef>
                <a:spcPct val="20000"/>
              </a:spcBef>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5pPr>
            <a:lvl6pPr marL="25146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6pPr>
            <a:lvl7pPr marL="29718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7pPr>
            <a:lvl8pPr marL="34290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8pPr>
            <a:lvl9pPr marL="38862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9pPr>
          </a:lstStyle>
          <a:p>
            <a:pPr>
              <a:spcBef>
                <a:spcPct val="0"/>
              </a:spcBef>
              <a:buClrTx/>
              <a:buSzTx/>
              <a:buFontTx/>
              <a:buNone/>
            </a:pPr>
            <a:r>
              <a:rPr lang="en-US" altLang="en-US" sz="1800">
                <a:solidFill>
                  <a:srgbClr val="0066FF"/>
                </a:solidFill>
              </a:rPr>
              <a:t># Chapter Subtitle</a:t>
            </a: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7" name="Rectangle 2">
            <a:extLst>
              <a:ext uri="{FF2B5EF4-FFF2-40B4-BE49-F238E27FC236}">
                <a16:creationId xmlns:a16="http://schemas.microsoft.com/office/drawing/2014/main" id="{097D00B3-5754-666F-123F-C059273AB059}"/>
              </a:ext>
            </a:extLst>
          </p:cNvPr>
          <p:cNvSpPr>
            <a:spLocks noGrp="1" noChangeArrowheads="1"/>
          </p:cNvSpPr>
          <p:nvPr>
            <p:ph type="title"/>
          </p:nvPr>
        </p:nvSpPr>
        <p:spPr>
          <a:xfrm>
            <a:off x="611188" y="171450"/>
            <a:ext cx="8281987" cy="646113"/>
          </a:xfrm>
        </p:spPr>
        <p:txBody>
          <a:bodyPr/>
          <a:lstStyle/>
          <a:p>
            <a:pPr eaLnBrk="1" hangingPunct="1"/>
            <a:r>
              <a:rPr lang="en-US" altLang="en-US" sz="3600"/>
              <a:t>Shortest Path Routing</a:t>
            </a:r>
            <a:endParaRPr lang="en-AU" altLang="en-US" sz="3600"/>
          </a:p>
        </p:txBody>
      </p:sp>
      <p:sp>
        <p:nvSpPr>
          <p:cNvPr id="239618" name="Rectangle 3">
            <a:extLst>
              <a:ext uri="{FF2B5EF4-FFF2-40B4-BE49-F238E27FC236}">
                <a16:creationId xmlns:a16="http://schemas.microsoft.com/office/drawing/2014/main" id="{38D8BC38-383F-F673-6E37-899C732E3D17}"/>
              </a:ext>
            </a:extLst>
          </p:cNvPr>
          <p:cNvSpPr>
            <a:spLocks noGrp="1" noChangeArrowheads="1"/>
          </p:cNvSpPr>
          <p:nvPr>
            <p:ph type="body" idx="1"/>
          </p:nvPr>
        </p:nvSpPr>
        <p:spPr/>
        <p:txBody>
          <a:bodyPr/>
          <a:lstStyle/>
          <a:p>
            <a:pPr>
              <a:lnSpc>
                <a:spcPct val="90000"/>
              </a:lnSpc>
            </a:pPr>
            <a:r>
              <a:rPr lang="en-US" altLang="en-US" sz="2400"/>
              <a:t>The algorithm</a:t>
            </a:r>
          </a:p>
          <a:p>
            <a:pPr lvl="1">
              <a:lnSpc>
                <a:spcPct val="90000"/>
              </a:lnSpc>
            </a:pPr>
            <a:r>
              <a:rPr lang="en-US" altLang="en-US" sz="1800"/>
              <a:t>Initialize the </a:t>
            </a:r>
            <a:r>
              <a:rPr lang="en-US" altLang="en-US" sz="1800" b="1"/>
              <a:t>Confirmed</a:t>
            </a:r>
            <a:r>
              <a:rPr lang="en-US" altLang="en-US" sz="1800"/>
              <a:t> list with an entry for myself; this entry has a cost of 0</a:t>
            </a:r>
          </a:p>
          <a:p>
            <a:pPr lvl="1">
              <a:lnSpc>
                <a:spcPct val="90000"/>
              </a:lnSpc>
            </a:pPr>
            <a:r>
              <a:rPr lang="en-US" altLang="en-US" sz="1800"/>
              <a:t>For the node just added to the </a:t>
            </a:r>
            <a:r>
              <a:rPr lang="en-US" altLang="en-US" sz="1800" b="1"/>
              <a:t>Confirmed</a:t>
            </a:r>
            <a:r>
              <a:rPr lang="en-US" altLang="en-US" sz="1800"/>
              <a:t> list in the previous step, call it node </a:t>
            </a:r>
            <a:r>
              <a:rPr lang="en-US" altLang="en-US" sz="1800" b="1"/>
              <a:t>Next</a:t>
            </a:r>
            <a:r>
              <a:rPr lang="en-US" altLang="en-US" sz="1800"/>
              <a:t>, select its LSP</a:t>
            </a:r>
          </a:p>
          <a:p>
            <a:pPr lvl="1">
              <a:lnSpc>
                <a:spcPct val="90000"/>
              </a:lnSpc>
            </a:pPr>
            <a:r>
              <a:rPr lang="en-US" altLang="en-US" sz="1800"/>
              <a:t>For each neighbor (Neighbor) of </a:t>
            </a:r>
            <a:r>
              <a:rPr lang="en-US" altLang="en-US" sz="1800" b="1"/>
              <a:t>Next</a:t>
            </a:r>
            <a:r>
              <a:rPr lang="en-US" altLang="en-US" sz="1800"/>
              <a:t>, calculate the cost (Cost) to reach this Neighbor as the sum of the cost from myself to Next and from Next to Neighbor</a:t>
            </a:r>
          </a:p>
          <a:p>
            <a:pPr lvl="2">
              <a:lnSpc>
                <a:spcPct val="90000"/>
              </a:lnSpc>
            </a:pPr>
            <a:r>
              <a:rPr lang="en-US" altLang="en-US" sz="1600"/>
              <a:t>If Neighbor is currently on neither the </a:t>
            </a:r>
            <a:r>
              <a:rPr lang="en-US" altLang="en-US" sz="1600" b="1"/>
              <a:t>Confirmed</a:t>
            </a:r>
            <a:r>
              <a:rPr lang="en-US" altLang="en-US" sz="1600"/>
              <a:t> nor the </a:t>
            </a:r>
            <a:r>
              <a:rPr lang="en-US" altLang="en-US" sz="1600" b="1"/>
              <a:t>Tentative</a:t>
            </a:r>
            <a:r>
              <a:rPr lang="en-US" altLang="en-US" sz="1600"/>
              <a:t> list, then add (Neighbor, Cost, Nexthop) to the </a:t>
            </a:r>
            <a:r>
              <a:rPr lang="en-US" altLang="en-US" sz="1600" b="1"/>
              <a:t>Tentative</a:t>
            </a:r>
            <a:r>
              <a:rPr lang="en-US" altLang="en-US" sz="1600"/>
              <a:t> list, where Nexthop is the direction I go to reach Next</a:t>
            </a:r>
          </a:p>
          <a:p>
            <a:pPr lvl="2">
              <a:lnSpc>
                <a:spcPct val="90000"/>
              </a:lnSpc>
            </a:pPr>
            <a:r>
              <a:rPr lang="en-US" altLang="en-US" sz="1600"/>
              <a:t>If Neighbor is currently on the </a:t>
            </a:r>
            <a:r>
              <a:rPr lang="en-US" altLang="en-US" sz="1600" b="1"/>
              <a:t>Tentative</a:t>
            </a:r>
            <a:r>
              <a:rPr lang="en-US" altLang="en-US" sz="1600"/>
              <a:t> list, and the Cost is less than the currently listed cost for the Neighbor, then replace the current entry with (Neighbor, Cost, Nexthop) where Nexthop is the direction I go to reach Next</a:t>
            </a:r>
          </a:p>
          <a:p>
            <a:pPr lvl="1">
              <a:lnSpc>
                <a:spcPct val="90000"/>
              </a:lnSpc>
            </a:pPr>
            <a:r>
              <a:rPr lang="en-US" altLang="en-US" sz="1800"/>
              <a:t>If the </a:t>
            </a:r>
            <a:r>
              <a:rPr lang="en-US" altLang="en-US" sz="1800" b="1"/>
              <a:t>Tentative</a:t>
            </a:r>
            <a:r>
              <a:rPr lang="en-US" altLang="en-US" sz="1800"/>
              <a:t> list is empty, stop. Otherwise, pick the entry from the </a:t>
            </a:r>
            <a:r>
              <a:rPr lang="en-US" altLang="en-US" sz="1800" b="1"/>
              <a:t>Tentative</a:t>
            </a:r>
            <a:r>
              <a:rPr lang="en-US" altLang="en-US" sz="1800"/>
              <a:t> list with the lowest cost, move it to the </a:t>
            </a:r>
            <a:r>
              <a:rPr lang="en-US" altLang="en-US" sz="1800" b="1"/>
              <a:t>Confirmed</a:t>
            </a:r>
            <a:r>
              <a:rPr lang="en-US" altLang="en-US" sz="1800"/>
              <a:t> list, and return to Step 2.</a:t>
            </a:r>
          </a:p>
          <a:p>
            <a:pPr lvl="1">
              <a:buSzPct val="100000"/>
              <a:buFontTx/>
              <a:buChar char="•"/>
            </a:pPr>
            <a:endParaRPr lang="en-US" altLang="en-US"/>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65" name="Rectangle 2">
            <a:extLst>
              <a:ext uri="{FF2B5EF4-FFF2-40B4-BE49-F238E27FC236}">
                <a16:creationId xmlns:a16="http://schemas.microsoft.com/office/drawing/2014/main" id="{05EFACD9-1A52-8232-108D-BC8E862636C9}"/>
              </a:ext>
            </a:extLst>
          </p:cNvPr>
          <p:cNvSpPr>
            <a:spLocks noGrp="1" noChangeArrowheads="1"/>
          </p:cNvSpPr>
          <p:nvPr>
            <p:ph type="title"/>
          </p:nvPr>
        </p:nvSpPr>
        <p:spPr>
          <a:xfrm>
            <a:off x="611188" y="171450"/>
            <a:ext cx="8281987" cy="646113"/>
          </a:xfrm>
        </p:spPr>
        <p:txBody>
          <a:bodyPr/>
          <a:lstStyle/>
          <a:p>
            <a:pPr eaLnBrk="1" hangingPunct="1"/>
            <a:r>
              <a:rPr lang="en-US" altLang="en-US" sz="3600"/>
              <a:t>Shortest Path Routing</a:t>
            </a:r>
            <a:endParaRPr lang="en-AU" altLang="en-US" sz="3600"/>
          </a:p>
        </p:txBody>
      </p:sp>
      <p:pic>
        <p:nvPicPr>
          <p:cNvPr id="241666" name="Picture 5" descr="f03-33-9780123850591 copy">
            <a:extLst>
              <a:ext uri="{FF2B5EF4-FFF2-40B4-BE49-F238E27FC236}">
                <a16:creationId xmlns:a16="http://schemas.microsoft.com/office/drawing/2014/main" id="{42FA7050-3641-26F7-BB7D-57EF6EF7BF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59113" y="981075"/>
            <a:ext cx="2808287" cy="1471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1667" name="Picture 33">
            <a:extLst>
              <a:ext uri="{FF2B5EF4-FFF2-40B4-BE49-F238E27FC236}">
                <a16:creationId xmlns:a16="http://schemas.microsoft.com/office/drawing/2014/main" id="{34183AA7-F885-7270-2BBE-C7D8735D182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31913" y="2636838"/>
            <a:ext cx="6464300" cy="360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3" name="Rectangle 2">
            <a:extLst>
              <a:ext uri="{FF2B5EF4-FFF2-40B4-BE49-F238E27FC236}">
                <a16:creationId xmlns:a16="http://schemas.microsoft.com/office/drawing/2014/main" id="{F0949704-3DDE-6C90-5DF4-FC3E45BD2914}"/>
              </a:ext>
            </a:extLst>
          </p:cNvPr>
          <p:cNvSpPr>
            <a:spLocks noGrp="1" noChangeArrowheads="1"/>
          </p:cNvSpPr>
          <p:nvPr>
            <p:ph type="title"/>
          </p:nvPr>
        </p:nvSpPr>
        <p:spPr>
          <a:xfrm>
            <a:off x="611188" y="171450"/>
            <a:ext cx="8281987" cy="646113"/>
          </a:xfrm>
        </p:spPr>
        <p:txBody>
          <a:bodyPr/>
          <a:lstStyle/>
          <a:p>
            <a:pPr eaLnBrk="1" hangingPunct="1"/>
            <a:r>
              <a:rPr lang="en-US" altLang="en-US" sz="3600"/>
              <a:t>Open Shortest Path First (OSPF)</a:t>
            </a:r>
            <a:endParaRPr lang="en-AU" altLang="en-US" sz="3600"/>
          </a:p>
        </p:txBody>
      </p:sp>
      <p:sp>
        <p:nvSpPr>
          <p:cNvPr id="243714" name="Rectangle 3">
            <a:extLst>
              <a:ext uri="{FF2B5EF4-FFF2-40B4-BE49-F238E27FC236}">
                <a16:creationId xmlns:a16="http://schemas.microsoft.com/office/drawing/2014/main" id="{B3E79E63-DCE4-69BF-7CD6-F10D033465FC}"/>
              </a:ext>
            </a:extLst>
          </p:cNvPr>
          <p:cNvSpPr>
            <a:spLocks noGrp="1" noChangeArrowheads="1"/>
          </p:cNvSpPr>
          <p:nvPr>
            <p:ph type="body" idx="1"/>
          </p:nvPr>
        </p:nvSpPr>
        <p:spPr/>
        <p:txBody>
          <a:bodyPr/>
          <a:lstStyle/>
          <a:p>
            <a:pPr lvl="1">
              <a:buSzPct val="100000"/>
              <a:buFontTx/>
              <a:buChar char="•"/>
            </a:pPr>
            <a:endParaRPr lang="en-US" altLang="en-US"/>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r>
              <a:rPr lang="en-US" altLang="en-US" sz="2000"/>
              <a:t>OSPF Header Format             OSPF Link State Advertisement</a:t>
            </a:r>
          </a:p>
        </p:txBody>
      </p:sp>
      <p:pic>
        <p:nvPicPr>
          <p:cNvPr id="243715" name="Picture 5" descr="f03-35-9780123850591 copy">
            <a:extLst>
              <a:ext uri="{FF2B5EF4-FFF2-40B4-BE49-F238E27FC236}">
                <a16:creationId xmlns:a16="http://schemas.microsoft.com/office/drawing/2014/main" id="{CCCD5AF3-9B8C-E751-7363-93BE03628F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06913" y="1792288"/>
            <a:ext cx="3743325" cy="2578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3716" name="Picture 8">
            <a:extLst>
              <a:ext uri="{FF2B5EF4-FFF2-40B4-BE49-F238E27FC236}">
                <a16:creationId xmlns:a16="http://schemas.microsoft.com/office/drawing/2014/main" id="{9EF9B74C-CE99-C88E-7E3E-6C220CAA098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0413" y="2205038"/>
            <a:ext cx="3667125" cy="2305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1" name="Title 1">
            <a:extLst>
              <a:ext uri="{FF2B5EF4-FFF2-40B4-BE49-F238E27FC236}">
                <a16:creationId xmlns:a16="http://schemas.microsoft.com/office/drawing/2014/main" id="{93A23D4A-B5B7-3E19-7C49-27BA556948D0}"/>
              </a:ext>
            </a:extLst>
          </p:cNvPr>
          <p:cNvSpPr>
            <a:spLocks noGrp="1" noChangeArrowheads="1"/>
          </p:cNvSpPr>
          <p:nvPr>
            <p:ph type="title"/>
          </p:nvPr>
        </p:nvSpPr>
        <p:spPr/>
        <p:txBody>
          <a:bodyPr/>
          <a:lstStyle/>
          <a:p>
            <a:r>
              <a:rPr lang="en-AU" altLang="en-US"/>
              <a:t>Implementation</a:t>
            </a:r>
          </a:p>
        </p:txBody>
      </p:sp>
      <p:pic>
        <p:nvPicPr>
          <p:cNvPr id="245762" name="Content Placeholder 4">
            <a:extLst>
              <a:ext uri="{FF2B5EF4-FFF2-40B4-BE49-F238E27FC236}">
                <a16:creationId xmlns:a16="http://schemas.microsoft.com/office/drawing/2014/main" id="{C4865260-EFCE-AC58-FCC7-E813C8B5F10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3492500" y="2808288"/>
            <a:ext cx="5213350" cy="3429000"/>
          </a:xfrm>
        </p:spPr>
      </p:pic>
      <p:sp>
        <p:nvSpPr>
          <p:cNvPr id="6" name="Rectangle 3">
            <a:extLst>
              <a:ext uri="{FF2B5EF4-FFF2-40B4-BE49-F238E27FC236}">
                <a16:creationId xmlns:a16="http://schemas.microsoft.com/office/drawing/2014/main" id="{31CF8C14-3433-9F49-883B-B82EC19F05B8}"/>
              </a:ext>
            </a:extLst>
          </p:cNvPr>
          <p:cNvSpPr txBox="1">
            <a:spLocks noChangeArrowheads="1"/>
          </p:cNvSpPr>
          <p:nvPr/>
        </p:nvSpPr>
        <p:spPr bwMode="auto">
          <a:xfrm>
            <a:off x="684213" y="1125538"/>
            <a:ext cx="8270875" cy="5111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lr>
                <a:srgbClr val="0033CC"/>
              </a:buClr>
              <a:buSzPct val="60000"/>
              <a:buFont typeface="Wingdings" pitchFamily="2" charset="2"/>
              <a:buChar char="n"/>
              <a:defRPr sz="3200">
                <a:solidFill>
                  <a:srgbClr val="003399"/>
                </a:solidFill>
                <a:latin typeface="+mn-lt"/>
                <a:ea typeface="+mn-ea"/>
                <a:cs typeface="+mn-cs"/>
              </a:defRPr>
            </a:lvl1pPr>
            <a:lvl2pPr marL="742950" indent="-285750" algn="l" rtl="0" eaLnBrk="0" fontAlgn="base" hangingPunct="0">
              <a:spcBef>
                <a:spcPct val="20000"/>
              </a:spcBef>
              <a:spcAft>
                <a:spcPct val="0"/>
              </a:spcAft>
              <a:buClr>
                <a:srgbClr val="003399"/>
              </a:buClr>
              <a:buSzPct val="55000"/>
              <a:buFont typeface="Wingdings" pitchFamily="2" charset="2"/>
              <a:buChar char="n"/>
              <a:defRPr sz="2800">
                <a:solidFill>
                  <a:srgbClr val="0033CC"/>
                </a:solidFill>
                <a:latin typeface="+mn-lt"/>
              </a:defRPr>
            </a:lvl2pPr>
            <a:lvl3pPr marL="1143000" indent="-228600" algn="l" rtl="0" eaLnBrk="0" fontAlgn="base" hangingPunct="0">
              <a:spcBef>
                <a:spcPct val="20000"/>
              </a:spcBef>
              <a:spcAft>
                <a:spcPct val="0"/>
              </a:spcAft>
              <a:buClr>
                <a:srgbClr val="0033CC"/>
              </a:buClr>
              <a:buSzPct val="50000"/>
              <a:buFont typeface="Wingdings" pitchFamily="2" charset="2"/>
              <a:buChar char="n"/>
              <a:defRPr sz="2400">
                <a:solidFill>
                  <a:srgbClr val="000066"/>
                </a:solidFill>
                <a:latin typeface="+mn-lt"/>
              </a:defRPr>
            </a:lvl3pPr>
            <a:lvl4pPr marL="1600200" indent="-228600" algn="l" rtl="0" eaLnBrk="0" fontAlgn="base" hangingPunct="0">
              <a:spcBef>
                <a:spcPct val="20000"/>
              </a:spcBef>
              <a:spcAft>
                <a:spcPct val="0"/>
              </a:spcAft>
              <a:buClr>
                <a:srgbClr val="000066"/>
              </a:buClr>
              <a:buSzPct val="55000"/>
              <a:buFont typeface="Wingdings" pitchFamily="2" charset="2"/>
              <a:buChar char="n"/>
              <a:defRPr sz="2000">
                <a:solidFill>
                  <a:srgbClr val="0066FF"/>
                </a:solidFill>
                <a:latin typeface="+mn-lt"/>
              </a:defRPr>
            </a:lvl4pPr>
            <a:lvl5pPr marL="2057400" indent="-228600" algn="l" rtl="0" eaLnBrk="0" fontAlgn="base" hangingPunct="0">
              <a:spcBef>
                <a:spcPct val="20000"/>
              </a:spcBef>
              <a:spcAft>
                <a:spcPct val="0"/>
              </a:spcAft>
              <a:buClr>
                <a:srgbClr val="3399FF"/>
              </a:buClr>
              <a:buSzPct val="50000"/>
              <a:buFont typeface="Wingdings" pitchFamily="2" charset="2"/>
              <a:buChar char="n"/>
              <a:defRPr sz="2000">
                <a:solidFill>
                  <a:srgbClr val="3399FF"/>
                </a:solidFill>
                <a:latin typeface="+mn-lt"/>
              </a:defRPr>
            </a:lvl5pPr>
            <a:lvl6pPr marL="2514600" indent="-228600" algn="l" rtl="0" fontAlgn="base">
              <a:spcBef>
                <a:spcPct val="20000"/>
              </a:spcBef>
              <a:spcAft>
                <a:spcPct val="0"/>
              </a:spcAft>
              <a:buClr>
                <a:srgbClr val="3399FF"/>
              </a:buClr>
              <a:buSzPct val="50000"/>
              <a:buFont typeface="Wingdings" pitchFamily="2" charset="2"/>
              <a:buChar char="n"/>
              <a:defRPr sz="2000">
                <a:solidFill>
                  <a:srgbClr val="3399FF"/>
                </a:solidFill>
                <a:latin typeface="+mn-lt"/>
              </a:defRPr>
            </a:lvl6pPr>
            <a:lvl7pPr marL="2971800" indent="-228600" algn="l" rtl="0" fontAlgn="base">
              <a:spcBef>
                <a:spcPct val="20000"/>
              </a:spcBef>
              <a:spcAft>
                <a:spcPct val="0"/>
              </a:spcAft>
              <a:buClr>
                <a:srgbClr val="3399FF"/>
              </a:buClr>
              <a:buSzPct val="50000"/>
              <a:buFont typeface="Wingdings" pitchFamily="2" charset="2"/>
              <a:buChar char="n"/>
              <a:defRPr sz="2000">
                <a:solidFill>
                  <a:srgbClr val="3399FF"/>
                </a:solidFill>
                <a:latin typeface="+mn-lt"/>
              </a:defRPr>
            </a:lvl7pPr>
            <a:lvl8pPr marL="3429000" indent="-228600" algn="l" rtl="0" fontAlgn="base">
              <a:spcBef>
                <a:spcPct val="20000"/>
              </a:spcBef>
              <a:spcAft>
                <a:spcPct val="0"/>
              </a:spcAft>
              <a:buClr>
                <a:srgbClr val="3399FF"/>
              </a:buClr>
              <a:buSzPct val="50000"/>
              <a:buFont typeface="Wingdings" pitchFamily="2" charset="2"/>
              <a:buChar char="n"/>
              <a:defRPr sz="2000">
                <a:solidFill>
                  <a:srgbClr val="3399FF"/>
                </a:solidFill>
                <a:latin typeface="+mn-lt"/>
              </a:defRPr>
            </a:lvl8pPr>
            <a:lvl9pPr marL="3886200" indent="-228600" algn="l" rtl="0" fontAlgn="base">
              <a:spcBef>
                <a:spcPct val="20000"/>
              </a:spcBef>
              <a:spcAft>
                <a:spcPct val="0"/>
              </a:spcAft>
              <a:buClr>
                <a:srgbClr val="3399FF"/>
              </a:buClr>
              <a:buSzPct val="50000"/>
              <a:buFont typeface="Wingdings" pitchFamily="2" charset="2"/>
              <a:buChar char="n"/>
              <a:defRPr sz="2000">
                <a:solidFill>
                  <a:srgbClr val="3399FF"/>
                </a:solidFill>
                <a:latin typeface="+mn-lt"/>
              </a:defRPr>
            </a:lvl9pPr>
          </a:lstStyle>
          <a:p>
            <a:pPr>
              <a:defRPr/>
            </a:pPr>
            <a:r>
              <a:rPr lang="en-US" altLang="en-US" sz="2400" kern="0" dirty="0"/>
              <a:t>Routers and switches are often implemented using specialized hardware.</a:t>
            </a:r>
          </a:p>
          <a:p>
            <a:pPr>
              <a:defRPr/>
            </a:pPr>
            <a:r>
              <a:rPr lang="en-US" altLang="en-US" sz="2400" kern="0" dirty="0"/>
              <a:t>Software-defined networking is disaggregating the software from commodity switching hardware</a:t>
            </a:r>
          </a:p>
          <a:p>
            <a:pPr>
              <a:defRPr/>
            </a:pPr>
            <a:endParaRPr lang="en-US" altLang="en-US" kern="0" dirty="0"/>
          </a:p>
          <a:p>
            <a:pPr lvl="1" eaLnBrk="1" hangingPunct="1">
              <a:lnSpc>
                <a:spcPct val="90000"/>
              </a:lnSpc>
              <a:buFont typeface="Wingdings" pitchFamily="2" charset="2"/>
              <a:buNone/>
              <a:defRPr/>
            </a:pPr>
            <a:endParaRPr lang="en-US" altLang="en-US" sz="2000" kern="0" dirty="0"/>
          </a:p>
          <a:p>
            <a:pPr lvl="1" eaLnBrk="1" hangingPunct="1">
              <a:lnSpc>
                <a:spcPct val="90000"/>
              </a:lnSpc>
              <a:buFont typeface="Wingdings" pitchFamily="2" charset="2"/>
              <a:buNone/>
              <a:defRPr/>
            </a:pPr>
            <a:r>
              <a:rPr lang="en-US" altLang="en-US" sz="2000" kern="0" dirty="0"/>
              <a:t>Example of a </a:t>
            </a:r>
          </a:p>
          <a:p>
            <a:pPr lvl="1" eaLnBrk="1" hangingPunct="1">
              <a:lnSpc>
                <a:spcPct val="90000"/>
              </a:lnSpc>
              <a:buFont typeface="Wingdings" pitchFamily="2" charset="2"/>
              <a:buNone/>
              <a:defRPr/>
            </a:pPr>
            <a:r>
              <a:rPr lang="en-US" altLang="en-US" sz="2000" kern="0" dirty="0"/>
              <a:t>modern switch</a:t>
            </a:r>
          </a:p>
          <a:p>
            <a:pPr lvl="1" eaLnBrk="1" hangingPunct="1">
              <a:lnSpc>
                <a:spcPct val="90000"/>
              </a:lnSpc>
              <a:buFont typeface="Wingdings" pitchFamily="2" charset="2"/>
              <a:buNone/>
              <a:defRPr/>
            </a:pPr>
            <a:endParaRPr lang="en-US" altLang="en-US" sz="2000" kern="0" dirty="0"/>
          </a:p>
          <a:p>
            <a:pPr lvl="1" eaLnBrk="1" hangingPunct="1">
              <a:lnSpc>
                <a:spcPct val="90000"/>
              </a:lnSpc>
              <a:buFont typeface="Wingdings" pitchFamily="2" charset="2"/>
              <a:buNone/>
              <a:defRPr/>
            </a:pPr>
            <a:endParaRPr lang="en-US" altLang="en-US" sz="2000" kern="0" dirty="0"/>
          </a:p>
          <a:p>
            <a:pPr lvl="1" eaLnBrk="1" hangingPunct="1">
              <a:lnSpc>
                <a:spcPct val="90000"/>
              </a:lnSpc>
              <a:buFont typeface="Wingdings" pitchFamily="2" charset="2"/>
              <a:buNone/>
              <a:defRPr/>
            </a:pPr>
            <a:endParaRPr lang="en-US" altLang="en-US" sz="2000" kern="0" dirty="0"/>
          </a:p>
          <a:p>
            <a:pPr lvl="1" eaLnBrk="1" hangingPunct="1">
              <a:lnSpc>
                <a:spcPct val="90000"/>
              </a:lnSpc>
              <a:buFont typeface="Wingdings" pitchFamily="2" charset="2"/>
              <a:buNone/>
              <a:defRPr/>
            </a:pPr>
            <a:endParaRPr lang="en-US" altLang="en-US" sz="2000" kern="0" dirty="0"/>
          </a:p>
          <a:p>
            <a:pPr lvl="1" eaLnBrk="1" hangingPunct="1">
              <a:lnSpc>
                <a:spcPct val="90000"/>
              </a:lnSpc>
              <a:buFont typeface="Wingdings" pitchFamily="2" charset="2"/>
              <a:buNone/>
              <a:defRPr/>
            </a:pPr>
            <a:endParaRPr lang="en-US" altLang="en-US" sz="2000" kern="0" dirty="0"/>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881" name="Title 1">
            <a:extLst>
              <a:ext uri="{FF2B5EF4-FFF2-40B4-BE49-F238E27FC236}">
                <a16:creationId xmlns:a16="http://schemas.microsoft.com/office/drawing/2014/main" id="{B818CE44-4E56-D71D-F297-12D3FC2D0047}"/>
              </a:ext>
            </a:extLst>
          </p:cNvPr>
          <p:cNvSpPr>
            <a:spLocks noGrp="1" noChangeArrowheads="1"/>
          </p:cNvSpPr>
          <p:nvPr>
            <p:ph type="title"/>
          </p:nvPr>
        </p:nvSpPr>
        <p:spPr/>
        <p:txBody>
          <a:bodyPr/>
          <a:lstStyle/>
          <a:p>
            <a:r>
              <a:rPr lang="en-AU" altLang="en-US"/>
              <a:t>Perspective</a:t>
            </a:r>
          </a:p>
        </p:txBody>
      </p:sp>
      <p:sp>
        <p:nvSpPr>
          <p:cNvPr id="250882" name="Content Placeholder 2">
            <a:extLst>
              <a:ext uri="{FF2B5EF4-FFF2-40B4-BE49-F238E27FC236}">
                <a16:creationId xmlns:a16="http://schemas.microsoft.com/office/drawing/2014/main" id="{823851FE-A54E-E235-05F8-DB6CA91FE69B}"/>
              </a:ext>
            </a:extLst>
          </p:cNvPr>
          <p:cNvSpPr>
            <a:spLocks noGrp="1" noChangeArrowheads="1"/>
          </p:cNvSpPr>
          <p:nvPr>
            <p:ph idx="1"/>
          </p:nvPr>
        </p:nvSpPr>
        <p:spPr/>
        <p:txBody>
          <a:bodyPr/>
          <a:lstStyle/>
          <a:p>
            <a:r>
              <a:rPr lang="en-AU" altLang="en-US"/>
              <a:t>Virtual networks have been around for over 20 years (VLANs, VPNs)</a:t>
            </a:r>
          </a:p>
          <a:p>
            <a:r>
              <a:rPr lang="en-AU" altLang="en-US"/>
              <a:t>Network virtualization has emerged more recently as part of the SDN movement</a:t>
            </a:r>
          </a:p>
          <a:p>
            <a:r>
              <a:rPr lang="en-AU" altLang="en-US"/>
              <a:t>Virtual networks are easily provisioned, modified, deleted, and can be nested</a:t>
            </a:r>
          </a:p>
          <a:p>
            <a:r>
              <a:rPr lang="en-AU" altLang="en-US"/>
              <a:t>Analogous to virtual machines and with comparable impact on operations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a:extLst>
              <a:ext uri="{FF2B5EF4-FFF2-40B4-BE49-F238E27FC236}">
                <a16:creationId xmlns:a16="http://schemas.microsoft.com/office/drawing/2014/main" id="{A06ACE25-6E7A-DBA5-1F6F-51079E44AAC3}"/>
              </a:ext>
            </a:extLst>
          </p:cNvPr>
          <p:cNvSpPr>
            <a:spLocks noGrp="1" noChangeArrowheads="1"/>
          </p:cNvSpPr>
          <p:nvPr>
            <p:ph type="title"/>
          </p:nvPr>
        </p:nvSpPr>
        <p:spPr>
          <a:xfrm>
            <a:off x="611188" y="109538"/>
            <a:ext cx="8281987" cy="708025"/>
          </a:xfrm>
        </p:spPr>
        <p:txBody>
          <a:bodyPr/>
          <a:lstStyle/>
          <a:p>
            <a:pPr eaLnBrk="1" hangingPunct="1"/>
            <a:r>
              <a:rPr lang="en-US" altLang="en-US"/>
              <a:t>Switching and Forwarding</a:t>
            </a:r>
            <a:endParaRPr lang="en-AU" altLang="en-US"/>
          </a:p>
        </p:txBody>
      </p:sp>
      <p:sp>
        <p:nvSpPr>
          <p:cNvPr id="28674" name="Rectangle 3">
            <a:extLst>
              <a:ext uri="{FF2B5EF4-FFF2-40B4-BE49-F238E27FC236}">
                <a16:creationId xmlns:a16="http://schemas.microsoft.com/office/drawing/2014/main" id="{F58721FA-EC12-CAA6-FC57-C2EF50EC4EC5}"/>
              </a:ext>
            </a:extLst>
          </p:cNvPr>
          <p:cNvSpPr>
            <a:spLocks noGrp="1" noChangeArrowheads="1"/>
          </p:cNvSpPr>
          <p:nvPr>
            <p:ph type="body" idx="1"/>
          </p:nvPr>
        </p:nvSpPr>
        <p:spPr/>
        <p:txBody>
          <a:bodyPr/>
          <a:lstStyle/>
          <a:p>
            <a:pPr eaLnBrk="1" hangingPunct="1"/>
            <a:r>
              <a:rPr lang="en-US" altLang="en-US"/>
              <a:t>Assumptions</a:t>
            </a:r>
          </a:p>
          <a:p>
            <a:pPr lvl="1" eaLnBrk="1" hangingPunct="1"/>
            <a:r>
              <a:rPr lang="en-US" altLang="en-US"/>
              <a:t>Each host has a globally unique address</a:t>
            </a:r>
          </a:p>
          <a:p>
            <a:pPr lvl="1" eaLnBrk="1" hangingPunct="1"/>
            <a:r>
              <a:rPr lang="en-US" altLang="en-US"/>
              <a:t>There is some way to identify the input and output ports of each switch</a:t>
            </a:r>
          </a:p>
          <a:p>
            <a:pPr lvl="2" eaLnBrk="1" hangingPunct="1"/>
            <a:r>
              <a:rPr lang="en-US" altLang="en-US"/>
              <a:t>We can use numbers</a:t>
            </a:r>
          </a:p>
          <a:p>
            <a:pPr lvl="2" eaLnBrk="1" hangingPunct="1"/>
            <a:r>
              <a:rPr lang="en-US" altLang="en-US"/>
              <a:t>We can use names 	</a:t>
            </a:r>
            <a:endParaRPr lang="en-US" altLang="en-US" sz="2000"/>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CE0CD497-44E2-3335-A0CB-413B233F202A}"/>
                  </a:ext>
                </a:extLst>
              </p14:cNvPr>
              <p14:cNvContentPartPr/>
              <p14:nvPr/>
            </p14:nvContentPartPr>
            <p14:xfrm>
              <a:off x="2528280" y="2133360"/>
              <a:ext cx="7034760" cy="4623120"/>
            </p14:xfrm>
          </p:contentPart>
        </mc:Choice>
        <mc:Fallback xmlns="">
          <p:pic>
            <p:nvPicPr>
              <p:cNvPr id="2" name="Ink 1">
                <a:extLst>
                  <a:ext uri="{FF2B5EF4-FFF2-40B4-BE49-F238E27FC236}">
                    <a16:creationId xmlns:a16="http://schemas.microsoft.com/office/drawing/2014/main" id="{CE0CD497-44E2-3335-A0CB-413B233F202A}"/>
                  </a:ext>
                </a:extLst>
              </p:cNvPr>
              <p:cNvPicPr/>
              <p:nvPr/>
            </p:nvPicPr>
            <p:blipFill>
              <a:blip r:embed="rId4"/>
              <a:stretch>
                <a:fillRect/>
              </a:stretch>
            </p:blipFill>
            <p:spPr>
              <a:xfrm>
                <a:off x="2518920" y="2124000"/>
                <a:ext cx="7053480" cy="4641840"/>
              </a:xfrm>
              <a:prstGeom prst="rect">
                <a:avLst/>
              </a:prstGeom>
            </p:spPr>
          </p:pic>
        </mc:Fallback>
      </mc:AlternateContent>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785" name="Rectangle 2">
            <a:extLst>
              <a:ext uri="{FF2B5EF4-FFF2-40B4-BE49-F238E27FC236}">
                <a16:creationId xmlns:a16="http://schemas.microsoft.com/office/drawing/2014/main" id="{9D626C28-366E-1B63-0E09-064775CA2E8C}"/>
              </a:ext>
            </a:extLst>
          </p:cNvPr>
          <p:cNvSpPr>
            <a:spLocks noGrp="1" noChangeArrowheads="1"/>
          </p:cNvSpPr>
          <p:nvPr>
            <p:ph type="title"/>
          </p:nvPr>
        </p:nvSpPr>
        <p:spPr>
          <a:xfrm>
            <a:off x="611188" y="171450"/>
            <a:ext cx="8281987" cy="646113"/>
          </a:xfrm>
        </p:spPr>
        <p:txBody>
          <a:bodyPr/>
          <a:lstStyle/>
          <a:p>
            <a:pPr eaLnBrk="1" hangingPunct="1"/>
            <a:r>
              <a:rPr lang="en-US" altLang="en-US" sz="3600"/>
              <a:t>Summary</a:t>
            </a:r>
            <a:endParaRPr lang="en-AU" altLang="en-US" sz="3600"/>
          </a:p>
        </p:txBody>
      </p:sp>
      <p:sp>
        <p:nvSpPr>
          <p:cNvPr id="246786" name="Rectangle 3">
            <a:extLst>
              <a:ext uri="{FF2B5EF4-FFF2-40B4-BE49-F238E27FC236}">
                <a16:creationId xmlns:a16="http://schemas.microsoft.com/office/drawing/2014/main" id="{0768ACC7-4E2E-F46F-B98F-2B97A3E13A12}"/>
              </a:ext>
            </a:extLst>
          </p:cNvPr>
          <p:cNvSpPr>
            <a:spLocks noGrp="1" noChangeArrowheads="1"/>
          </p:cNvSpPr>
          <p:nvPr>
            <p:ph type="body" idx="1"/>
          </p:nvPr>
        </p:nvSpPr>
        <p:spPr/>
        <p:txBody>
          <a:bodyPr/>
          <a:lstStyle/>
          <a:p>
            <a:r>
              <a:rPr lang="en-US" altLang="en-US" sz="2400"/>
              <a:t>We have looked at some of the issues involved in building scalable and heterogeneous networks by using switches and routers to interconnect links and networks.</a:t>
            </a:r>
          </a:p>
          <a:p>
            <a:r>
              <a:rPr lang="en-US" altLang="en-US" sz="2400"/>
              <a:t>To deal with heterogeneous networks, we have discussed in details the service model of Internetworking Protocol (IP) which forms the basis of today’s routers.</a:t>
            </a:r>
          </a:p>
          <a:p>
            <a:r>
              <a:rPr lang="en-US" altLang="en-US" sz="2400"/>
              <a:t>We have discussed in details two major classes of routing algorithms</a:t>
            </a:r>
          </a:p>
          <a:p>
            <a:pPr lvl="1"/>
            <a:r>
              <a:rPr lang="en-US" altLang="en-US" sz="2000"/>
              <a:t>Distance Vector</a:t>
            </a:r>
          </a:p>
          <a:p>
            <a:pPr lvl="1"/>
            <a:r>
              <a:rPr lang="en-US" altLang="en-US" sz="2000"/>
              <a:t>Link State</a:t>
            </a:r>
          </a:p>
          <a:p>
            <a:endParaRPr lang="en-US" altLang="en-US"/>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2">
            <a:extLst>
              <a:ext uri="{FF2B5EF4-FFF2-40B4-BE49-F238E27FC236}">
                <a16:creationId xmlns:a16="http://schemas.microsoft.com/office/drawing/2014/main" id="{BB866AB1-9BD6-D156-7704-12A62D56BD64}"/>
              </a:ext>
            </a:extLst>
          </p:cNvPr>
          <p:cNvSpPr>
            <a:spLocks noGrp="1" noChangeArrowheads="1"/>
          </p:cNvSpPr>
          <p:nvPr>
            <p:ph type="title"/>
          </p:nvPr>
        </p:nvSpPr>
        <p:spPr>
          <a:xfrm>
            <a:off x="611188" y="109538"/>
            <a:ext cx="8281987" cy="708025"/>
          </a:xfrm>
        </p:spPr>
        <p:txBody>
          <a:bodyPr/>
          <a:lstStyle/>
          <a:p>
            <a:pPr eaLnBrk="1" hangingPunct="1"/>
            <a:r>
              <a:rPr lang="en-US" altLang="en-US"/>
              <a:t>Switching and Forwarding</a:t>
            </a:r>
            <a:endParaRPr lang="en-AU" altLang="en-US"/>
          </a:p>
        </p:txBody>
      </p:sp>
      <p:sp>
        <p:nvSpPr>
          <p:cNvPr id="30722" name="Rectangle 3">
            <a:extLst>
              <a:ext uri="{FF2B5EF4-FFF2-40B4-BE49-F238E27FC236}">
                <a16:creationId xmlns:a16="http://schemas.microsoft.com/office/drawing/2014/main" id="{542DF445-495A-CBA7-6B89-8BA392E679BC}"/>
              </a:ext>
            </a:extLst>
          </p:cNvPr>
          <p:cNvSpPr>
            <a:spLocks noGrp="1" noChangeArrowheads="1"/>
          </p:cNvSpPr>
          <p:nvPr>
            <p:ph type="body" idx="1"/>
          </p:nvPr>
        </p:nvSpPr>
        <p:spPr/>
        <p:txBody>
          <a:bodyPr/>
          <a:lstStyle/>
          <a:p>
            <a:pPr eaLnBrk="1" hangingPunct="1"/>
            <a:r>
              <a:rPr lang="en-US" altLang="en-US"/>
              <a:t>Datagrams</a:t>
            </a:r>
          </a:p>
          <a:p>
            <a:pPr lvl="1" eaLnBrk="1" hangingPunct="1"/>
            <a:r>
              <a:rPr lang="en-US" altLang="en-US"/>
              <a:t>Key Idea</a:t>
            </a:r>
          </a:p>
          <a:p>
            <a:pPr lvl="2" eaLnBrk="1" hangingPunct="1"/>
            <a:r>
              <a:rPr lang="en-US" altLang="en-US"/>
              <a:t>Every packet contains enough information to enable any switch to decide how to get it to destination</a:t>
            </a:r>
          </a:p>
          <a:p>
            <a:pPr lvl="3" eaLnBrk="1" hangingPunct="1"/>
            <a:r>
              <a:rPr lang="en-US" altLang="en-US"/>
              <a:t>Every packet contains the complete destination address </a:t>
            </a:r>
            <a:r>
              <a:rPr lang="en-US" altLang="en-US" sz="2400"/>
              <a:t>	</a:t>
            </a:r>
            <a:endParaRPr lang="en-US" alt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3">
            <a:extLst>
              <a:ext uri="{FF2B5EF4-FFF2-40B4-BE49-F238E27FC236}">
                <a16:creationId xmlns:a16="http://schemas.microsoft.com/office/drawing/2014/main" id="{9771F3CD-D153-2E6B-6379-571F9238CFF1}"/>
              </a:ext>
            </a:extLst>
          </p:cNvPr>
          <p:cNvSpPr>
            <a:spLocks noGrp="1" noChangeArrowheads="1"/>
          </p:cNvSpPr>
          <p:nvPr>
            <p:ph type="body" idx="1"/>
          </p:nvPr>
        </p:nvSpPr>
        <p:spPr/>
        <p:txBody>
          <a:bodyPr/>
          <a:lstStyle/>
          <a:p>
            <a:pPr eaLnBrk="1" hangingPunct="1">
              <a:buFontTx/>
              <a:buNone/>
            </a:pPr>
            <a:r>
              <a:rPr lang="en-US" altLang="en-US" sz="2400"/>
              <a:t>An example network</a:t>
            </a:r>
          </a:p>
          <a:p>
            <a:pPr eaLnBrk="1" hangingPunct="1"/>
            <a:endParaRPr lang="en-US" altLang="en-US"/>
          </a:p>
          <a:p>
            <a:pPr eaLnBrk="1" hangingPunct="1"/>
            <a:endParaRPr lang="en-US" altLang="en-US"/>
          </a:p>
          <a:p>
            <a:pPr eaLnBrk="1" hangingPunct="1"/>
            <a:endParaRPr lang="en-US" altLang="en-US"/>
          </a:p>
          <a:p>
            <a:pPr eaLnBrk="1" hangingPunct="1"/>
            <a:endParaRPr lang="en-US" altLang="en-US"/>
          </a:p>
          <a:p>
            <a:pPr eaLnBrk="1" hangingPunct="1"/>
            <a:endParaRPr lang="en-US" altLang="en-US"/>
          </a:p>
          <a:p>
            <a:pPr eaLnBrk="1" hangingPunct="1"/>
            <a:endParaRPr lang="en-US" altLang="en-US" sz="2400"/>
          </a:p>
          <a:p>
            <a:pPr eaLnBrk="1" hangingPunct="1"/>
            <a:r>
              <a:rPr lang="en-US" altLang="en-US" sz="2400"/>
              <a:t>To decide how to forward a packet, a switch consults a </a:t>
            </a:r>
            <a:r>
              <a:rPr lang="en-US" altLang="en-US" sz="2400" i="1">
                <a:solidFill>
                  <a:srgbClr val="FF33CC"/>
                </a:solidFill>
              </a:rPr>
              <a:t>forwarding table</a:t>
            </a:r>
            <a:r>
              <a:rPr lang="en-US" altLang="en-US" sz="2400"/>
              <a:t> (sometimes called a </a:t>
            </a:r>
            <a:r>
              <a:rPr lang="en-US" altLang="en-US" sz="2400" i="1">
                <a:solidFill>
                  <a:srgbClr val="FF33CC"/>
                </a:solidFill>
              </a:rPr>
              <a:t>routing table</a:t>
            </a:r>
            <a:r>
              <a:rPr lang="en-US" altLang="en-US" sz="2400"/>
              <a:t>) 	</a:t>
            </a:r>
            <a:endParaRPr lang="en-US" altLang="en-US" sz="2000"/>
          </a:p>
        </p:txBody>
      </p:sp>
      <p:pic>
        <p:nvPicPr>
          <p:cNvPr id="32770" name="Picture 5" descr="f03-02-9780123850591 copy">
            <a:extLst>
              <a:ext uri="{FF2B5EF4-FFF2-40B4-BE49-F238E27FC236}">
                <a16:creationId xmlns:a16="http://schemas.microsoft.com/office/drawing/2014/main" id="{73F04D04-1AA4-C0E1-E43E-383BDBE3AA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00338" y="1557338"/>
            <a:ext cx="3887787" cy="3422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71" name="Rectangle 2">
            <a:extLst>
              <a:ext uri="{FF2B5EF4-FFF2-40B4-BE49-F238E27FC236}">
                <a16:creationId xmlns:a16="http://schemas.microsoft.com/office/drawing/2014/main" id="{49A51D8F-80D3-E8B2-CBB0-1763D7BA5973}"/>
              </a:ext>
            </a:extLst>
          </p:cNvPr>
          <p:cNvSpPr>
            <a:spLocks noGrp="1" noChangeArrowheads="1"/>
          </p:cNvSpPr>
          <p:nvPr>
            <p:ph type="title"/>
          </p:nvPr>
        </p:nvSpPr>
        <p:spPr>
          <a:xfrm>
            <a:off x="611188" y="109538"/>
            <a:ext cx="8281987" cy="708025"/>
          </a:xfrm>
        </p:spPr>
        <p:txBody>
          <a:bodyPr/>
          <a:lstStyle/>
          <a:p>
            <a:pPr eaLnBrk="1" hangingPunct="1"/>
            <a:r>
              <a:rPr lang="en-US" altLang="en-US"/>
              <a:t>Switching and Forwarding</a:t>
            </a:r>
            <a:endParaRPr lang="en-AU" altLang="en-US"/>
          </a:p>
        </p:txBody>
      </p:sp>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2B302B52-0FA2-4E82-DA0D-3621CBF42405}"/>
                  </a:ext>
                </a:extLst>
              </p14:cNvPr>
              <p14:cNvContentPartPr/>
              <p14:nvPr/>
            </p14:nvContentPartPr>
            <p14:xfrm>
              <a:off x="1130760" y="2008080"/>
              <a:ext cx="6737040" cy="3816720"/>
            </p14:xfrm>
          </p:contentPart>
        </mc:Choice>
        <mc:Fallback xmlns="">
          <p:pic>
            <p:nvPicPr>
              <p:cNvPr id="2" name="Ink 1">
                <a:extLst>
                  <a:ext uri="{FF2B5EF4-FFF2-40B4-BE49-F238E27FC236}">
                    <a16:creationId xmlns:a16="http://schemas.microsoft.com/office/drawing/2014/main" id="{2B302B52-0FA2-4E82-DA0D-3621CBF42405}"/>
                  </a:ext>
                </a:extLst>
              </p:cNvPr>
              <p:cNvPicPr/>
              <p:nvPr/>
            </p:nvPicPr>
            <p:blipFill>
              <a:blip r:embed="rId5"/>
              <a:stretch>
                <a:fillRect/>
              </a:stretch>
            </p:blipFill>
            <p:spPr>
              <a:xfrm>
                <a:off x="1121400" y="1998720"/>
                <a:ext cx="6755760" cy="3835440"/>
              </a:xfrm>
              <a:prstGeom prst="rect">
                <a:avLst/>
              </a:prstGeom>
            </p:spPr>
          </p:pic>
        </mc:Fallback>
      </mc:AlternateContent>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7" name="Picture 5" descr="f03-02-9780123850591 copy">
            <a:extLst>
              <a:ext uri="{FF2B5EF4-FFF2-40B4-BE49-F238E27FC236}">
                <a16:creationId xmlns:a16="http://schemas.microsoft.com/office/drawing/2014/main" id="{F0450BF2-02F5-24D7-88DF-DAF48C7F49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7450" y="1484313"/>
            <a:ext cx="3889375" cy="3424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18" name="Footer Placeholder 3">
            <a:extLst>
              <a:ext uri="{FF2B5EF4-FFF2-40B4-BE49-F238E27FC236}">
                <a16:creationId xmlns:a16="http://schemas.microsoft.com/office/drawing/2014/main" id="{54A32A86-55DA-1C43-308D-BA639F05DEF5}"/>
              </a:ext>
            </a:extLst>
          </p:cNvPr>
          <p:cNvSpPr>
            <a:spLocks noGrp="1"/>
          </p:cNvSpPr>
          <p:nvPr>
            <p:ph type="ftr" sz="quarter" idx="4294967295"/>
          </p:nvPr>
        </p:nvSpPr>
        <p:spPr bwMode="auto">
          <a:xfrm>
            <a:off x="1042988" y="6381750"/>
            <a:ext cx="7272337" cy="35877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33CC"/>
              </a:buClr>
              <a:buSzPct val="60000"/>
              <a:buFont typeface="Wingdings" panose="05000000000000000000" pitchFamily="2" charset="2"/>
              <a:buChar char="n"/>
              <a:defRPr sz="3200">
                <a:solidFill>
                  <a:srgbClr val="003399"/>
                </a:solidFill>
                <a:latin typeface="Arial" panose="020B0604020202020204" pitchFamily="34" charset="0"/>
              </a:defRPr>
            </a:lvl1pPr>
            <a:lvl2pPr marL="742950" indent="-285750">
              <a:spcBef>
                <a:spcPct val="20000"/>
              </a:spcBef>
              <a:buClr>
                <a:srgbClr val="003399"/>
              </a:buClr>
              <a:buSzPct val="55000"/>
              <a:buFont typeface="Wingdings" panose="05000000000000000000" pitchFamily="2" charset="2"/>
              <a:buChar char="n"/>
              <a:defRPr sz="2800">
                <a:solidFill>
                  <a:srgbClr val="0033CC"/>
                </a:solidFill>
                <a:latin typeface="Arial" panose="020B0604020202020204" pitchFamily="34" charset="0"/>
              </a:defRPr>
            </a:lvl2pPr>
            <a:lvl3pPr marL="1143000" indent="-228600">
              <a:spcBef>
                <a:spcPct val="20000"/>
              </a:spcBef>
              <a:buClr>
                <a:srgbClr val="0033CC"/>
              </a:buClr>
              <a:buSzPct val="50000"/>
              <a:buFont typeface="Wingdings" panose="05000000000000000000" pitchFamily="2" charset="2"/>
              <a:buChar char="n"/>
              <a:defRPr sz="2400">
                <a:solidFill>
                  <a:srgbClr val="000066"/>
                </a:solidFill>
                <a:latin typeface="Arial" panose="020B0604020202020204" pitchFamily="34" charset="0"/>
              </a:defRPr>
            </a:lvl3pPr>
            <a:lvl4pPr marL="1600200" indent="-228600">
              <a:spcBef>
                <a:spcPct val="20000"/>
              </a:spcBef>
              <a:buClr>
                <a:srgbClr val="000066"/>
              </a:buClr>
              <a:buSzPct val="55000"/>
              <a:buFont typeface="Wingdings" panose="05000000000000000000" pitchFamily="2" charset="2"/>
              <a:buChar char="n"/>
              <a:defRPr sz="2000">
                <a:solidFill>
                  <a:srgbClr val="0066FF"/>
                </a:solidFill>
                <a:latin typeface="Arial" panose="020B0604020202020204" pitchFamily="34" charset="0"/>
              </a:defRPr>
            </a:lvl4pPr>
            <a:lvl5pPr marL="2057400" indent="-228600">
              <a:spcBef>
                <a:spcPct val="20000"/>
              </a:spcBef>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5pPr>
            <a:lvl6pPr marL="25146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6pPr>
            <a:lvl7pPr marL="29718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7pPr>
            <a:lvl8pPr marL="34290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8pPr>
            <a:lvl9pPr marL="38862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9pPr>
          </a:lstStyle>
          <a:p>
            <a:pPr eaLnBrk="1" hangingPunct="1">
              <a:buClr>
                <a:schemeClr val="tx1"/>
              </a:buClr>
              <a:buFont typeface="Wingdings" panose="05000000000000000000" pitchFamily="2" charset="2"/>
              <a:buNone/>
            </a:pPr>
            <a:r>
              <a:rPr lang="en-AU" altLang="en-US">
                <a:solidFill>
                  <a:schemeClr val="tx1"/>
                </a:solidFill>
                <a:latin typeface="Arial Black" panose="020B0A04020102020204" pitchFamily="34" charset="0"/>
              </a:rPr>
              <a:t>Copyright © 2010, Elsevier Inc. All rights Reserved</a:t>
            </a:r>
          </a:p>
        </p:txBody>
      </p:sp>
      <p:sp>
        <p:nvSpPr>
          <p:cNvPr id="34819" name="Rectangle 2">
            <a:extLst>
              <a:ext uri="{FF2B5EF4-FFF2-40B4-BE49-F238E27FC236}">
                <a16:creationId xmlns:a16="http://schemas.microsoft.com/office/drawing/2014/main" id="{6076C1CA-C6D7-F92E-0320-9BA3E895DD9C}"/>
              </a:ext>
            </a:extLst>
          </p:cNvPr>
          <p:cNvSpPr>
            <a:spLocks noGrp="1" noChangeArrowheads="1"/>
          </p:cNvSpPr>
          <p:nvPr>
            <p:ph type="title"/>
          </p:nvPr>
        </p:nvSpPr>
        <p:spPr>
          <a:xfrm>
            <a:off x="611188" y="109538"/>
            <a:ext cx="8281987" cy="708025"/>
          </a:xfrm>
        </p:spPr>
        <p:txBody>
          <a:bodyPr/>
          <a:lstStyle/>
          <a:p>
            <a:pPr eaLnBrk="1" hangingPunct="1"/>
            <a:r>
              <a:rPr lang="en-US" altLang="en-US"/>
              <a:t>Switching and Forwarding</a:t>
            </a:r>
            <a:endParaRPr lang="en-AU" altLang="en-US"/>
          </a:p>
        </p:txBody>
      </p:sp>
      <p:sp>
        <p:nvSpPr>
          <p:cNvPr id="34820" name="Rectangle 3">
            <a:extLst>
              <a:ext uri="{FF2B5EF4-FFF2-40B4-BE49-F238E27FC236}">
                <a16:creationId xmlns:a16="http://schemas.microsoft.com/office/drawing/2014/main" id="{F72B391B-F61D-1343-AF81-9F5055790AFD}"/>
              </a:ext>
            </a:extLst>
          </p:cNvPr>
          <p:cNvSpPr>
            <a:spLocks noGrp="1" noChangeArrowheads="1"/>
          </p:cNvSpPr>
          <p:nvPr>
            <p:ph type="body" idx="1"/>
          </p:nvPr>
        </p:nvSpPr>
        <p:spPr>
          <a:xfrm>
            <a:off x="5724525" y="1125538"/>
            <a:ext cx="2735263" cy="3959225"/>
          </a:xfrm>
          <a:noFill/>
          <a:ln>
            <a:solidFill>
              <a:schemeClr val="tx1"/>
            </a:solidFill>
            <a:miter lim="800000"/>
            <a:headEnd/>
            <a:tailEnd/>
          </a:ln>
        </p:spPr>
        <p:txBody>
          <a:bodyPr/>
          <a:lstStyle/>
          <a:p>
            <a:pPr eaLnBrk="1" hangingPunct="1">
              <a:buFontTx/>
              <a:buNone/>
            </a:pPr>
            <a:r>
              <a:rPr lang="en-US" altLang="en-US" sz="1600"/>
              <a:t>Destination	Port</a:t>
            </a:r>
          </a:p>
          <a:p>
            <a:pPr eaLnBrk="1" hangingPunct="1">
              <a:buFontTx/>
              <a:buNone/>
            </a:pPr>
            <a:r>
              <a:rPr lang="en-US" altLang="en-US" sz="1600"/>
              <a:t>-------------------------------------</a:t>
            </a:r>
          </a:p>
          <a:p>
            <a:pPr eaLnBrk="1" hangingPunct="1">
              <a:buFontTx/>
              <a:buNone/>
            </a:pPr>
            <a:r>
              <a:rPr lang="en-US" altLang="en-US" sz="1600"/>
              <a:t>A			3</a:t>
            </a:r>
          </a:p>
          <a:p>
            <a:pPr eaLnBrk="1" hangingPunct="1">
              <a:buFontTx/>
              <a:buNone/>
            </a:pPr>
            <a:r>
              <a:rPr lang="en-US" altLang="en-US" sz="1600"/>
              <a:t>B			0</a:t>
            </a:r>
          </a:p>
          <a:p>
            <a:pPr eaLnBrk="1" hangingPunct="1">
              <a:buFontTx/>
              <a:buNone/>
            </a:pPr>
            <a:r>
              <a:rPr lang="en-US" altLang="en-US" sz="1600"/>
              <a:t>C			3</a:t>
            </a:r>
          </a:p>
          <a:p>
            <a:pPr eaLnBrk="1" hangingPunct="1">
              <a:buFontTx/>
              <a:buNone/>
            </a:pPr>
            <a:r>
              <a:rPr lang="en-US" altLang="en-US" sz="1600"/>
              <a:t>D			3</a:t>
            </a:r>
          </a:p>
          <a:p>
            <a:pPr eaLnBrk="1" hangingPunct="1">
              <a:buFontTx/>
              <a:buNone/>
            </a:pPr>
            <a:r>
              <a:rPr lang="en-US" altLang="en-US" sz="1600"/>
              <a:t>E			2</a:t>
            </a:r>
          </a:p>
          <a:p>
            <a:pPr eaLnBrk="1" hangingPunct="1">
              <a:buFontTx/>
              <a:buNone/>
            </a:pPr>
            <a:r>
              <a:rPr lang="en-US" altLang="en-US" sz="1600"/>
              <a:t>F			1</a:t>
            </a:r>
          </a:p>
          <a:p>
            <a:pPr eaLnBrk="1" hangingPunct="1">
              <a:buFontTx/>
              <a:buNone/>
            </a:pPr>
            <a:r>
              <a:rPr lang="en-US" altLang="en-US" sz="1600"/>
              <a:t>G			0</a:t>
            </a:r>
          </a:p>
          <a:p>
            <a:pPr eaLnBrk="1" hangingPunct="1">
              <a:buFontTx/>
              <a:buNone/>
            </a:pPr>
            <a:r>
              <a:rPr lang="en-US" altLang="en-US" sz="1600"/>
              <a:t>H			0</a:t>
            </a:r>
          </a:p>
          <a:p>
            <a:pPr eaLnBrk="1" hangingPunct="1">
              <a:buFontTx/>
              <a:buNone/>
            </a:pPr>
            <a:endParaRPr lang="en-US" altLang="en-US" sz="1600"/>
          </a:p>
          <a:p>
            <a:pPr eaLnBrk="1" hangingPunct="1">
              <a:buFontTx/>
              <a:buNone/>
            </a:pPr>
            <a:r>
              <a:rPr lang="en-US" altLang="en-US" sz="1600" b="1"/>
              <a:t>Forwarding Table for Switch 2</a:t>
            </a:r>
          </a:p>
        </p:txBody>
      </p:sp>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9B2E240C-D3A4-622F-F6F4-FAB4D2DC404D}"/>
                  </a:ext>
                </a:extLst>
              </p14:cNvPr>
              <p14:cNvContentPartPr/>
              <p14:nvPr/>
            </p14:nvContentPartPr>
            <p14:xfrm>
              <a:off x="1111680" y="1248840"/>
              <a:ext cx="7887240" cy="3840120"/>
            </p14:xfrm>
          </p:contentPart>
        </mc:Choice>
        <mc:Fallback xmlns="">
          <p:pic>
            <p:nvPicPr>
              <p:cNvPr id="2" name="Ink 1">
                <a:extLst>
                  <a:ext uri="{FF2B5EF4-FFF2-40B4-BE49-F238E27FC236}">
                    <a16:creationId xmlns:a16="http://schemas.microsoft.com/office/drawing/2014/main" id="{9B2E240C-D3A4-622F-F6F4-FAB4D2DC404D}"/>
                  </a:ext>
                </a:extLst>
              </p:cNvPr>
              <p:cNvPicPr/>
              <p:nvPr/>
            </p:nvPicPr>
            <p:blipFill>
              <a:blip r:embed="rId5"/>
              <a:stretch>
                <a:fillRect/>
              </a:stretch>
            </p:blipFill>
            <p:spPr>
              <a:xfrm>
                <a:off x="1102320" y="1239480"/>
                <a:ext cx="7905960" cy="3858840"/>
              </a:xfrm>
              <a:prstGeom prst="rect">
                <a:avLst/>
              </a:prstGeom>
            </p:spPr>
          </p:pic>
        </mc:Fallback>
      </mc:AlternateContent>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2">
            <a:extLst>
              <a:ext uri="{FF2B5EF4-FFF2-40B4-BE49-F238E27FC236}">
                <a16:creationId xmlns:a16="http://schemas.microsoft.com/office/drawing/2014/main" id="{69DB1B38-C78B-E418-B14B-17E5251F182B}"/>
              </a:ext>
            </a:extLst>
          </p:cNvPr>
          <p:cNvSpPr>
            <a:spLocks noGrp="1" noChangeArrowheads="1"/>
          </p:cNvSpPr>
          <p:nvPr>
            <p:ph type="title"/>
          </p:nvPr>
        </p:nvSpPr>
        <p:spPr>
          <a:xfrm>
            <a:off x="611188" y="109538"/>
            <a:ext cx="8281987" cy="708025"/>
          </a:xfrm>
        </p:spPr>
        <p:txBody>
          <a:bodyPr/>
          <a:lstStyle/>
          <a:p>
            <a:pPr eaLnBrk="1" hangingPunct="1"/>
            <a:r>
              <a:rPr lang="en-US" altLang="en-US"/>
              <a:t>Switching and Forwarding</a:t>
            </a:r>
            <a:endParaRPr lang="en-AU" altLang="en-US"/>
          </a:p>
        </p:txBody>
      </p:sp>
      <p:sp>
        <p:nvSpPr>
          <p:cNvPr id="36866" name="Rectangle 3">
            <a:extLst>
              <a:ext uri="{FF2B5EF4-FFF2-40B4-BE49-F238E27FC236}">
                <a16:creationId xmlns:a16="http://schemas.microsoft.com/office/drawing/2014/main" id="{7FC2E1EA-3D09-09F2-57D8-253976887D40}"/>
              </a:ext>
            </a:extLst>
          </p:cNvPr>
          <p:cNvSpPr>
            <a:spLocks noGrp="1" noChangeArrowheads="1"/>
          </p:cNvSpPr>
          <p:nvPr>
            <p:ph type="body" idx="1"/>
          </p:nvPr>
        </p:nvSpPr>
        <p:spPr/>
        <p:txBody>
          <a:bodyPr/>
          <a:lstStyle/>
          <a:p>
            <a:pPr eaLnBrk="1" hangingPunct="1">
              <a:lnSpc>
                <a:spcPct val="90000"/>
              </a:lnSpc>
              <a:buFontTx/>
              <a:buNone/>
            </a:pPr>
            <a:r>
              <a:rPr lang="en-US" altLang="en-US" sz="2400"/>
              <a:t>Characteristics of Connectionless (Datagram) Network</a:t>
            </a:r>
          </a:p>
          <a:p>
            <a:pPr lvl="1" eaLnBrk="1" hangingPunct="1">
              <a:lnSpc>
                <a:spcPct val="90000"/>
              </a:lnSpc>
            </a:pPr>
            <a:r>
              <a:rPr lang="en-US" altLang="en-US" sz="2000"/>
              <a:t>A host can send a packet anywhere at any time, since any packet that turns up at the switch can be immediately forwarded (assuming a correctly populated forwarding table)</a:t>
            </a:r>
          </a:p>
          <a:p>
            <a:pPr lvl="1" eaLnBrk="1" hangingPunct="1">
              <a:lnSpc>
                <a:spcPct val="90000"/>
              </a:lnSpc>
            </a:pPr>
            <a:r>
              <a:rPr lang="en-US" altLang="en-US" sz="2000"/>
              <a:t>When a host sends a packet, it has no way of knowing if the network is capable of delivering it or if the destination host is even up and running</a:t>
            </a:r>
          </a:p>
          <a:p>
            <a:pPr lvl="1" eaLnBrk="1" hangingPunct="1">
              <a:lnSpc>
                <a:spcPct val="90000"/>
              </a:lnSpc>
            </a:pPr>
            <a:r>
              <a:rPr lang="en-US" altLang="en-US" sz="2000"/>
              <a:t>Each packet is forwarded independently of previous packets that might have been sent to the same destination.</a:t>
            </a:r>
          </a:p>
          <a:p>
            <a:pPr lvl="2" eaLnBrk="1" hangingPunct="1">
              <a:lnSpc>
                <a:spcPct val="90000"/>
              </a:lnSpc>
            </a:pPr>
            <a:r>
              <a:rPr lang="en-US" altLang="en-US" sz="1800"/>
              <a:t>Thus two successive packets from host A to host B may follow completely different paths</a:t>
            </a:r>
          </a:p>
          <a:p>
            <a:pPr lvl="1" eaLnBrk="1" hangingPunct="1">
              <a:lnSpc>
                <a:spcPct val="90000"/>
              </a:lnSpc>
            </a:pPr>
            <a:r>
              <a:rPr lang="en-US" altLang="en-US" sz="2000"/>
              <a:t>A switch or link failure might not have any serious effect on communication if it is possible to find an alternate route around the failure and update the forwarding table accordingly </a:t>
            </a:r>
            <a:r>
              <a:rPr lang="en-US" altLang="en-US" sz="2400"/>
              <a:t>	</a:t>
            </a:r>
            <a:endParaRPr lang="en-US" altLang="en-US" sz="200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2">
            <a:extLst>
              <a:ext uri="{FF2B5EF4-FFF2-40B4-BE49-F238E27FC236}">
                <a16:creationId xmlns:a16="http://schemas.microsoft.com/office/drawing/2014/main" id="{90E6B9AA-7D41-4434-23DB-7A3C03E8D6A5}"/>
              </a:ext>
            </a:extLst>
          </p:cNvPr>
          <p:cNvSpPr>
            <a:spLocks noGrp="1" noChangeArrowheads="1"/>
          </p:cNvSpPr>
          <p:nvPr>
            <p:ph type="title"/>
          </p:nvPr>
        </p:nvSpPr>
        <p:spPr>
          <a:xfrm>
            <a:off x="611188" y="109538"/>
            <a:ext cx="8281987" cy="708025"/>
          </a:xfrm>
        </p:spPr>
        <p:txBody>
          <a:bodyPr/>
          <a:lstStyle/>
          <a:p>
            <a:pPr eaLnBrk="1" hangingPunct="1"/>
            <a:r>
              <a:rPr lang="en-US" altLang="en-US"/>
              <a:t>Switching and Forwarding</a:t>
            </a:r>
            <a:endParaRPr lang="en-AU" altLang="en-US"/>
          </a:p>
        </p:txBody>
      </p:sp>
      <p:sp>
        <p:nvSpPr>
          <p:cNvPr id="38914" name="Rectangle 3">
            <a:extLst>
              <a:ext uri="{FF2B5EF4-FFF2-40B4-BE49-F238E27FC236}">
                <a16:creationId xmlns:a16="http://schemas.microsoft.com/office/drawing/2014/main" id="{D11DAB00-5DE4-E94D-CA6E-BB08C19268DD}"/>
              </a:ext>
            </a:extLst>
          </p:cNvPr>
          <p:cNvSpPr>
            <a:spLocks noGrp="1" noChangeArrowheads="1"/>
          </p:cNvSpPr>
          <p:nvPr>
            <p:ph type="body" idx="1"/>
          </p:nvPr>
        </p:nvSpPr>
        <p:spPr/>
        <p:txBody>
          <a:bodyPr/>
          <a:lstStyle/>
          <a:p>
            <a:pPr eaLnBrk="1" hangingPunct="1">
              <a:buFontTx/>
              <a:buNone/>
            </a:pPr>
            <a:r>
              <a:rPr lang="en-US" altLang="en-US" sz="2800"/>
              <a:t>Virtual Circuit Switching</a:t>
            </a:r>
          </a:p>
          <a:p>
            <a:pPr lvl="1" eaLnBrk="1" hangingPunct="1"/>
            <a:r>
              <a:rPr lang="en-US" altLang="en-US" sz="2400"/>
              <a:t>Widely used technique for packet switching (but less than it used to be)</a:t>
            </a:r>
          </a:p>
          <a:p>
            <a:pPr lvl="1" eaLnBrk="1" hangingPunct="1"/>
            <a:r>
              <a:rPr lang="en-US" altLang="en-US" sz="2400"/>
              <a:t>Uses the concept of </a:t>
            </a:r>
            <a:r>
              <a:rPr lang="en-US" altLang="en-US" sz="2400" i="1"/>
              <a:t>virtual circuit</a:t>
            </a:r>
            <a:r>
              <a:rPr lang="en-US" altLang="en-US" sz="2400"/>
              <a:t> (VC)</a:t>
            </a:r>
          </a:p>
          <a:p>
            <a:pPr lvl="1" eaLnBrk="1" hangingPunct="1"/>
            <a:r>
              <a:rPr lang="en-US" altLang="en-US" sz="2400"/>
              <a:t>Also called a connection-oriented model</a:t>
            </a:r>
          </a:p>
          <a:p>
            <a:pPr lvl="1" eaLnBrk="1" hangingPunct="1"/>
            <a:r>
              <a:rPr lang="en-US" altLang="en-US" sz="2400"/>
              <a:t>First set up a virtual connection from the source host to the destination host and then send the data </a:t>
            </a:r>
          </a:p>
          <a:p>
            <a:pPr lvl="1" eaLnBrk="1" hangingPunct="1">
              <a:lnSpc>
                <a:spcPct val="90000"/>
              </a:lnSpc>
              <a:buFont typeface="Wingdings" panose="05000000000000000000" pitchFamily="2" charset="2"/>
              <a:buNone/>
            </a:pPr>
            <a:endParaRPr lang="en-US" altLang="en-US" sz="2000"/>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FE076835-E276-FA1A-7D07-B89B4A3FB1C2}"/>
                  </a:ext>
                </a:extLst>
              </p14:cNvPr>
              <p14:cNvContentPartPr/>
              <p14:nvPr/>
            </p14:nvContentPartPr>
            <p14:xfrm>
              <a:off x="899640" y="1604880"/>
              <a:ext cx="5488920" cy="4333680"/>
            </p14:xfrm>
          </p:contentPart>
        </mc:Choice>
        <mc:Fallback xmlns="">
          <p:pic>
            <p:nvPicPr>
              <p:cNvPr id="2" name="Ink 1">
                <a:extLst>
                  <a:ext uri="{FF2B5EF4-FFF2-40B4-BE49-F238E27FC236}">
                    <a16:creationId xmlns:a16="http://schemas.microsoft.com/office/drawing/2014/main" id="{FE076835-E276-FA1A-7D07-B89B4A3FB1C2}"/>
                  </a:ext>
                </a:extLst>
              </p:cNvPr>
              <p:cNvPicPr/>
              <p:nvPr/>
            </p:nvPicPr>
            <p:blipFill>
              <a:blip r:embed="rId4"/>
              <a:stretch>
                <a:fillRect/>
              </a:stretch>
            </p:blipFill>
            <p:spPr>
              <a:xfrm>
                <a:off x="890280" y="1595520"/>
                <a:ext cx="5507640" cy="4352400"/>
              </a:xfrm>
              <a:prstGeom prst="rect">
                <a:avLst/>
              </a:prstGeom>
            </p:spPr>
          </p:pic>
        </mc:Fallback>
      </mc:AlternateContent>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1" name="Picture 5" descr="f03-03-9780123850591 copy">
            <a:extLst>
              <a:ext uri="{FF2B5EF4-FFF2-40B4-BE49-F238E27FC236}">
                <a16:creationId xmlns:a16="http://schemas.microsoft.com/office/drawing/2014/main" id="{E5C82285-1927-A0DE-A250-D6713E66E1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9250" y="2205038"/>
            <a:ext cx="5905500" cy="272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62" name="Rectangle 2">
            <a:extLst>
              <a:ext uri="{FF2B5EF4-FFF2-40B4-BE49-F238E27FC236}">
                <a16:creationId xmlns:a16="http://schemas.microsoft.com/office/drawing/2014/main" id="{FA6236E9-F164-32B1-3A4C-5CCC1B879834}"/>
              </a:ext>
            </a:extLst>
          </p:cNvPr>
          <p:cNvSpPr>
            <a:spLocks noGrp="1" noChangeArrowheads="1"/>
          </p:cNvSpPr>
          <p:nvPr>
            <p:ph type="title"/>
          </p:nvPr>
        </p:nvSpPr>
        <p:spPr>
          <a:xfrm>
            <a:off x="611188" y="109538"/>
            <a:ext cx="8281987" cy="708025"/>
          </a:xfrm>
        </p:spPr>
        <p:txBody>
          <a:bodyPr/>
          <a:lstStyle/>
          <a:p>
            <a:pPr eaLnBrk="1" hangingPunct="1"/>
            <a:r>
              <a:rPr lang="en-US" altLang="en-US"/>
              <a:t>Switching and Forwarding</a:t>
            </a:r>
            <a:endParaRPr lang="en-AU" altLang="en-US"/>
          </a:p>
        </p:txBody>
      </p:sp>
      <p:sp>
        <p:nvSpPr>
          <p:cNvPr id="40963" name="Rectangle 3">
            <a:extLst>
              <a:ext uri="{FF2B5EF4-FFF2-40B4-BE49-F238E27FC236}">
                <a16:creationId xmlns:a16="http://schemas.microsoft.com/office/drawing/2014/main" id="{FEB33508-059B-EFD6-6B6A-3EA0026CB8F5}"/>
              </a:ext>
            </a:extLst>
          </p:cNvPr>
          <p:cNvSpPr>
            <a:spLocks noGrp="1" noChangeArrowheads="1"/>
          </p:cNvSpPr>
          <p:nvPr>
            <p:ph type="body" idx="1"/>
          </p:nvPr>
        </p:nvSpPr>
        <p:spPr/>
        <p:txBody>
          <a:bodyPr/>
          <a:lstStyle/>
          <a:p>
            <a:pPr>
              <a:spcBef>
                <a:spcPct val="50000"/>
              </a:spcBef>
            </a:pPr>
            <a:r>
              <a:rPr lang="en-US" altLang="en-US" sz="2800"/>
              <a:t>Host A wants to send packets to host B</a:t>
            </a:r>
          </a:p>
          <a:p>
            <a:pPr lvl="1" eaLnBrk="1" hangingPunct="1">
              <a:lnSpc>
                <a:spcPct val="90000"/>
              </a:lnSpc>
              <a:buFont typeface="Wingdings" panose="05000000000000000000" pitchFamily="2" charset="2"/>
              <a:buNone/>
            </a:pPr>
            <a:endParaRPr lang="en-US" altLang="en-US" sz="2000"/>
          </a:p>
        </p:txBody>
      </p:sp>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B337A1A3-8830-E0E9-A7FF-5578231E7BE7}"/>
                  </a:ext>
                </a:extLst>
              </p14:cNvPr>
              <p14:cNvContentPartPr/>
              <p14:nvPr/>
            </p14:nvContentPartPr>
            <p14:xfrm>
              <a:off x="1432440" y="1937520"/>
              <a:ext cx="6004800" cy="3069360"/>
            </p14:xfrm>
          </p:contentPart>
        </mc:Choice>
        <mc:Fallback xmlns="">
          <p:pic>
            <p:nvPicPr>
              <p:cNvPr id="2" name="Ink 1">
                <a:extLst>
                  <a:ext uri="{FF2B5EF4-FFF2-40B4-BE49-F238E27FC236}">
                    <a16:creationId xmlns:a16="http://schemas.microsoft.com/office/drawing/2014/main" id="{B337A1A3-8830-E0E9-A7FF-5578231E7BE7}"/>
                  </a:ext>
                </a:extLst>
              </p:cNvPr>
              <p:cNvPicPr/>
              <p:nvPr/>
            </p:nvPicPr>
            <p:blipFill>
              <a:blip r:embed="rId5"/>
              <a:stretch>
                <a:fillRect/>
              </a:stretch>
            </p:blipFill>
            <p:spPr>
              <a:xfrm>
                <a:off x="1423080" y="1928160"/>
                <a:ext cx="6023520" cy="3088080"/>
              </a:xfrm>
              <a:prstGeom prst="rect">
                <a:avLst/>
              </a:prstGeom>
            </p:spPr>
          </p:pic>
        </mc:Fallback>
      </mc:AlternateContent>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2">
            <a:extLst>
              <a:ext uri="{FF2B5EF4-FFF2-40B4-BE49-F238E27FC236}">
                <a16:creationId xmlns:a16="http://schemas.microsoft.com/office/drawing/2014/main" id="{4E2E5E02-89C3-EE07-A4C2-85E41D53F1BA}"/>
              </a:ext>
            </a:extLst>
          </p:cNvPr>
          <p:cNvSpPr>
            <a:spLocks noGrp="1" noChangeArrowheads="1"/>
          </p:cNvSpPr>
          <p:nvPr>
            <p:ph type="title"/>
          </p:nvPr>
        </p:nvSpPr>
        <p:spPr>
          <a:xfrm>
            <a:off x="611188" y="109538"/>
            <a:ext cx="8281987" cy="708025"/>
          </a:xfrm>
        </p:spPr>
        <p:txBody>
          <a:bodyPr/>
          <a:lstStyle/>
          <a:p>
            <a:pPr eaLnBrk="1" hangingPunct="1"/>
            <a:r>
              <a:rPr lang="en-US" altLang="en-US"/>
              <a:t>Switching and Forwarding</a:t>
            </a:r>
            <a:endParaRPr lang="en-AU" altLang="en-US"/>
          </a:p>
        </p:txBody>
      </p:sp>
      <p:sp>
        <p:nvSpPr>
          <p:cNvPr id="43010" name="Rectangle 3">
            <a:extLst>
              <a:ext uri="{FF2B5EF4-FFF2-40B4-BE49-F238E27FC236}">
                <a16:creationId xmlns:a16="http://schemas.microsoft.com/office/drawing/2014/main" id="{2ECFC414-0DC0-F621-8A61-1FD357C886EE}"/>
              </a:ext>
            </a:extLst>
          </p:cNvPr>
          <p:cNvSpPr>
            <a:spLocks noGrp="1" noChangeArrowheads="1"/>
          </p:cNvSpPr>
          <p:nvPr>
            <p:ph type="body" idx="1"/>
          </p:nvPr>
        </p:nvSpPr>
        <p:spPr/>
        <p:txBody>
          <a:bodyPr/>
          <a:lstStyle/>
          <a:p>
            <a:pPr eaLnBrk="1" hangingPunct="1">
              <a:buFontTx/>
              <a:buNone/>
            </a:pPr>
            <a:r>
              <a:rPr lang="en-US" altLang="en-US" sz="2800"/>
              <a:t>Two-stage process</a:t>
            </a:r>
          </a:p>
          <a:p>
            <a:pPr lvl="1" eaLnBrk="1" hangingPunct="1"/>
            <a:r>
              <a:rPr lang="en-US" altLang="en-US" sz="2400"/>
              <a:t>Connection setup</a:t>
            </a:r>
          </a:p>
          <a:p>
            <a:pPr lvl="1" eaLnBrk="1" hangingPunct="1"/>
            <a:r>
              <a:rPr lang="en-US" altLang="en-US" sz="2400"/>
              <a:t>Data Transfer</a:t>
            </a:r>
          </a:p>
          <a:p>
            <a:pPr eaLnBrk="1" hangingPunct="1"/>
            <a:endParaRPr lang="en-US" altLang="en-US" sz="2800"/>
          </a:p>
          <a:p>
            <a:pPr eaLnBrk="1" hangingPunct="1"/>
            <a:r>
              <a:rPr lang="en-US" altLang="en-US" sz="2800"/>
              <a:t>Connection setup</a:t>
            </a:r>
          </a:p>
          <a:p>
            <a:pPr lvl="1" eaLnBrk="1" hangingPunct="1"/>
            <a:r>
              <a:rPr lang="en-US" altLang="en-US" sz="2400"/>
              <a:t>Establish “connection state” in each of the switches between the source and destination hosts</a:t>
            </a:r>
          </a:p>
          <a:p>
            <a:pPr lvl="1" eaLnBrk="1" hangingPunct="1"/>
            <a:r>
              <a:rPr lang="en-US" altLang="en-US" sz="2400"/>
              <a:t>The connection state for a single connection consists of an entry in the “VC table” in each switch through which the connection passes </a:t>
            </a:r>
          </a:p>
          <a:p>
            <a:pPr lvl="1" eaLnBrk="1" hangingPunct="1">
              <a:lnSpc>
                <a:spcPct val="90000"/>
              </a:lnSpc>
              <a:buFont typeface="Wingdings" panose="05000000000000000000" pitchFamily="2" charset="2"/>
              <a:buNone/>
            </a:pPr>
            <a:endParaRPr lang="en-US" altLang="en-US" sz="2000"/>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867298EF-72BF-5B4E-5FF7-C79D9C94E1C9}"/>
                  </a:ext>
                </a:extLst>
              </p14:cNvPr>
              <p14:cNvContentPartPr/>
              <p14:nvPr/>
            </p14:nvContentPartPr>
            <p14:xfrm>
              <a:off x="2442240" y="1679400"/>
              <a:ext cx="1828080" cy="889200"/>
            </p14:xfrm>
          </p:contentPart>
        </mc:Choice>
        <mc:Fallback xmlns="">
          <p:pic>
            <p:nvPicPr>
              <p:cNvPr id="2" name="Ink 1">
                <a:extLst>
                  <a:ext uri="{FF2B5EF4-FFF2-40B4-BE49-F238E27FC236}">
                    <a16:creationId xmlns:a16="http://schemas.microsoft.com/office/drawing/2014/main" id="{867298EF-72BF-5B4E-5FF7-C79D9C94E1C9}"/>
                  </a:ext>
                </a:extLst>
              </p:cNvPr>
              <p:cNvPicPr/>
              <p:nvPr/>
            </p:nvPicPr>
            <p:blipFill>
              <a:blip r:embed="rId4"/>
              <a:stretch>
                <a:fillRect/>
              </a:stretch>
            </p:blipFill>
            <p:spPr>
              <a:xfrm>
                <a:off x="2433240" y="1670040"/>
                <a:ext cx="1846800" cy="907920"/>
              </a:xfrm>
              <a:prstGeom prst="rect">
                <a:avLst/>
              </a:prstGeom>
            </p:spPr>
          </p:pic>
        </mc:Fallback>
      </mc:AlternateContent>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2">
            <a:extLst>
              <a:ext uri="{FF2B5EF4-FFF2-40B4-BE49-F238E27FC236}">
                <a16:creationId xmlns:a16="http://schemas.microsoft.com/office/drawing/2014/main" id="{956905C8-42C8-3C20-D556-B91C69CE3BA4}"/>
              </a:ext>
            </a:extLst>
          </p:cNvPr>
          <p:cNvSpPr>
            <a:spLocks noGrp="1" noChangeArrowheads="1"/>
          </p:cNvSpPr>
          <p:nvPr>
            <p:ph type="title"/>
          </p:nvPr>
        </p:nvSpPr>
        <p:spPr/>
        <p:txBody>
          <a:bodyPr/>
          <a:lstStyle/>
          <a:p>
            <a:pPr eaLnBrk="1" hangingPunct="1"/>
            <a:r>
              <a:rPr lang="en-US" altLang="en-US"/>
              <a:t>Problems</a:t>
            </a:r>
            <a:endParaRPr lang="en-AU" altLang="en-US"/>
          </a:p>
        </p:txBody>
      </p:sp>
      <p:sp>
        <p:nvSpPr>
          <p:cNvPr id="8194" name="Rectangle 3">
            <a:extLst>
              <a:ext uri="{FF2B5EF4-FFF2-40B4-BE49-F238E27FC236}">
                <a16:creationId xmlns:a16="http://schemas.microsoft.com/office/drawing/2014/main" id="{2275B532-7135-20DE-93E6-3E31E54AE970}"/>
              </a:ext>
            </a:extLst>
          </p:cNvPr>
          <p:cNvSpPr>
            <a:spLocks noGrp="1" noChangeArrowheads="1"/>
          </p:cNvSpPr>
          <p:nvPr>
            <p:ph type="body" idx="1"/>
          </p:nvPr>
        </p:nvSpPr>
        <p:spPr/>
        <p:txBody>
          <a:bodyPr/>
          <a:lstStyle/>
          <a:p>
            <a:pPr eaLnBrk="1" hangingPunct="1">
              <a:lnSpc>
                <a:spcPct val="90000"/>
              </a:lnSpc>
            </a:pPr>
            <a:r>
              <a:rPr lang="en-US" altLang="en-US" sz="2800"/>
              <a:t>In Chapter 2 we saw how to connect one node to another, or to an existing network. How do we build networks of global scale?</a:t>
            </a:r>
          </a:p>
          <a:p>
            <a:pPr eaLnBrk="1" hangingPunct="1">
              <a:lnSpc>
                <a:spcPct val="90000"/>
              </a:lnSpc>
            </a:pPr>
            <a:r>
              <a:rPr lang="en-US" altLang="en-US" sz="2800"/>
              <a:t>How do we interconnect different types of networks to build a large global network? </a:t>
            </a:r>
          </a:p>
          <a:p>
            <a:pPr eaLnBrk="1" hangingPunct="1">
              <a:lnSpc>
                <a:spcPct val="90000"/>
              </a:lnSpc>
            </a:pPr>
            <a:endParaRPr lang="en-US" altLang="en-US" sz="2800"/>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C1967AA6-6EFA-7606-8E27-3F11159A6642}"/>
                  </a:ext>
                </a:extLst>
              </p14:cNvPr>
              <p14:cNvContentPartPr/>
              <p14:nvPr/>
            </p14:nvContentPartPr>
            <p14:xfrm>
              <a:off x="9265320" y="4692960"/>
              <a:ext cx="35640" cy="8640"/>
            </p14:xfrm>
          </p:contentPart>
        </mc:Choice>
        <mc:Fallback xmlns="">
          <p:pic>
            <p:nvPicPr>
              <p:cNvPr id="2" name="Ink 1">
                <a:extLst>
                  <a:ext uri="{FF2B5EF4-FFF2-40B4-BE49-F238E27FC236}">
                    <a16:creationId xmlns:a16="http://schemas.microsoft.com/office/drawing/2014/main" id="{C1967AA6-6EFA-7606-8E27-3F11159A6642}"/>
                  </a:ext>
                </a:extLst>
              </p:cNvPr>
              <p:cNvPicPr/>
              <p:nvPr/>
            </p:nvPicPr>
            <p:blipFill>
              <a:blip r:embed="rId4"/>
              <a:stretch>
                <a:fillRect/>
              </a:stretch>
            </p:blipFill>
            <p:spPr>
              <a:xfrm>
                <a:off x="9255960" y="4683600"/>
                <a:ext cx="54360" cy="27360"/>
              </a:xfrm>
              <a:prstGeom prst="rect">
                <a:avLst/>
              </a:prstGeom>
            </p:spPr>
          </p:pic>
        </mc:Fallback>
      </mc:AlternateContent>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Rectangle 2">
            <a:extLst>
              <a:ext uri="{FF2B5EF4-FFF2-40B4-BE49-F238E27FC236}">
                <a16:creationId xmlns:a16="http://schemas.microsoft.com/office/drawing/2014/main" id="{47AD73AE-1C9E-95CD-042C-707AA97B88DA}"/>
              </a:ext>
            </a:extLst>
          </p:cNvPr>
          <p:cNvSpPr>
            <a:spLocks noGrp="1" noChangeArrowheads="1"/>
          </p:cNvSpPr>
          <p:nvPr>
            <p:ph type="title"/>
          </p:nvPr>
        </p:nvSpPr>
        <p:spPr>
          <a:xfrm>
            <a:off x="611188" y="109538"/>
            <a:ext cx="8281987" cy="708025"/>
          </a:xfrm>
        </p:spPr>
        <p:txBody>
          <a:bodyPr/>
          <a:lstStyle/>
          <a:p>
            <a:pPr eaLnBrk="1" hangingPunct="1"/>
            <a:r>
              <a:rPr lang="en-US" altLang="en-US"/>
              <a:t>Switching and Forwarding</a:t>
            </a:r>
            <a:endParaRPr lang="en-AU" altLang="en-US"/>
          </a:p>
        </p:txBody>
      </p:sp>
      <p:sp>
        <p:nvSpPr>
          <p:cNvPr id="45058" name="Rectangle 3">
            <a:extLst>
              <a:ext uri="{FF2B5EF4-FFF2-40B4-BE49-F238E27FC236}">
                <a16:creationId xmlns:a16="http://schemas.microsoft.com/office/drawing/2014/main" id="{07870032-AB8D-67EC-63BE-BEB99CCC4990}"/>
              </a:ext>
            </a:extLst>
          </p:cNvPr>
          <p:cNvSpPr>
            <a:spLocks noGrp="1" noChangeArrowheads="1"/>
          </p:cNvSpPr>
          <p:nvPr>
            <p:ph type="body" idx="1"/>
          </p:nvPr>
        </p:nvSpPr>
        <p:spPr/>
        <p:txBody>
          <a:bodyPr/>
          <a:lstStyle/>
          <a:p>
            <a:pPr eaLnBrk="1" hangingPunct="1">
              <a:buFontTx/>
              <a:buNone/>
            </a:pPr>
            <a:r>
              <a:rPr lang="en-US" altLang="en-US" sz="2000"/>
              <a:t>One entry in the VC table on a single switch contains</a:t>
            </a:r>
          </a:p>
          <a:p>
            <a:pPr lvl="1" eaLnBrk="1" hangingPunct="1"/>
            <a:r>
              <a:rPr lang="en-US" altLang="en-US" sz="1800"/>
              <a:t>A virtual circuit identifier (VCI) that uniquely identifies the connection at this switch and that will be carried inside the header of the packets that belong to this connection</a:t>
            </a:r>
          </a:p>
          <a:p>
            <a:pPr lvl="1" eaLnBrk="1" hangingPunct="1"/>
            <a:r>
              <a:rPr lang="en-US" altLang="en-US" sz="1800"/>
              <a:t>An incoming interface on which packets for this VC arrive at the switch</a:t>
            </a:r>
          </a:p>
          <a:p>
            <a:pPr lvl="1" eaLnBrk="1" hangingPunct="1"/>
            <a:r>
              <a:rPr lang="en-US" altLang="en-US" sz="1800"/>
              <a:t>An outgoing interface in which packets for this VC leave the switch</a:t>
            </a:r>
          </a:p>
          <a:p>
            <a:pPr lvl="1" eaLnBrk="1" hangingPunct="1"/>
            <a:r>
              <a:rPr lang="en-US" altLang="en-US" sz="1800"/>
              <a:t>A potentially different VCI that will be used for outgoing packets</a:t>
            </a:r>
          </a:p>
          <a:p>
            <a:pPr lvl="1" eaLnBrk="1" hangingPunct="1"/>
            <a:endParaRPr lang="en-US" altLang="en-US" sz="1800"/>
          </a:p>
          <a:p>
            <a:pPr eaLnBrk="1" hangingPunct="1"/>
            <a:r>
              <a:rPr lang="en-US" altLang="en-US" sz="2000"/>
              <a:t>The semantics for one such entry is</a:t>
            </a:r>
          </a:p>
          <a:p>
            <a:pPr lvl="1" eaLnBrk="1" hangingPunct="1"/>
            <a:r>
              <a:rPr lang="en-US" altLang="en-US" sz="1800"/>
              <a:t>If a packet arrives on the designated incoming interface and that packet contains the designated VCI value in its header, then the packet should be sent out the specified outgoing interface with the specified outgoing VCI value first having been placed in its header</a:t>
            </a:r>
          </a:p>
          <a:p>
            <a:pPr lvl="1" eaLnBrk="1" hangingPunct="1">
              <a:lnSpc>
                <a:spcPct val="90000"/>
              </a:lnSpc>
              <a:buFont typeface="Wingdings" panose="05000000000000000000" pitchFamily="2" charset="2"/>
              <a:buNone/>
            </a:pPr>
            <a:endParaRPr lang="en-US" altLang="en-US" sz="200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7105" name="Rectangle 2">
            <a:extLst>
              <a:ext uri="{FF2B5EF4-FFF2-40B4-BE49-F238E27FC236}">
                <a16:creationId xmlns:a16="http://schemas.microsoft.com/office/drawing/2014/main" id="{42DB4DBC-ED8D-9A33-7C44-0623A8FCCC9E}"/>
              </a:ext>
            </a:extLst>
          </p:cNvPr>
          <p:cNvSpPr>
            <a:spLocks noGrp="1" noChangeArrowheads="1"/>
          </p:cNvSpPr>
          <p:nvPr>
            <p:ph type="title"/>
          </p:nvPr>
        </p:nvSpPr>
        <p:spPr>
          <a:xfrm>
            <a:off x="611188" y="109538"/>
            <a:ext cx="8281987" cy="708025"/>
          </a:xfrm>
        </p:spPr>
        <p:txBody>
          <a:bodyPr/>
          <a:lstStyle/>
          <a:p>
            <a:pPr eaLnBrk="1" hangingPunct="1"/>
            <a:r>
              <a:rPr lang="en-US" altLang="en-US"/>
              <a:t>Switching and Forwarding</a:t>
            </a:r>
            <a:endParaRPr lang="en-AU" altLang="en-US"/>
          </a:p>
        </p:txBody>
      </p:sp>
      <p:sp>
        <p:nvSpPr>
          <p:cNvPr id="47106" name="Rectangle 3">
            <a:extLst>
              <a:ext uri="{FF2B5EF4-FFF2-40B4-BE49-F238E27FC236}">
                <a16:creationId xmlns:a16="http://schemas.microsoft.com/office/drawing/2014/main" id="{F895BA18-0B94-1415-9E0E-89860E38E9AA}"/>
              </a:ext>
            </a:extLst>
          </p:cNvPr>
          <p:cNvSpPr>
            <a:spLocks noGrp="1" noChangeArrowheads="1"/>
          </p:cNvSpPr>
          <p:nvPr>
            <p:ph type="body" idx="1"/>
          </p:nvPr>
        </p:nvSpPr>
        <p:spPr/>
        <p:txBody>
          <a:bodyPr/>
          <a:lstStyle/>
          <a:p>
            <a:pPr eaLnBrk="1" hangingPunct="1">
              <a:lnSpc>
                <a:spcPct val="90000"/>
              </a:lnSpc>
              <a:buFontTx/>
              <a:buNone/>
            </a:pPr>
            <a:r>
              <a:rPr lang="en-US" altLang="en-US" sz="2400"/>
              <a:t>Note:</a:t>
            </a:r>
          </a:p>
          <a:p>
            <a:pPr lvl="1" eaLnBrk="1" hangingPunct="1">
              <a:lnSpc>
                <a:spcPct val="90000"/>
              </a:lnSpc>
            </a:pPr>
            <a:r>
              <a:rPr lang="en-US" altLang="en-US" sz="2000"/>
              <a:t>The combination of the VCI of the packets as they are received at the switch and the interface on which they are received uniquely identifies the virtual connection</a:t>
            </a:r>
          </a:p>
          <a:p>
            <a:pPr lvl="1" eaLnBrk="1" hangingPunct="1">
              <a:lnSpc>
                <a:spcPct val="90000"/>
              </a:lnSpc>
            </a:pPr>
            <a:r>
              <a:rPr lang="en-US" altLang="en-US" sz="2000"/>
              <a:t>There may be many virtual connections established in the switch at one time</a:t>
            </a:r>
          </a:p>
          <a:p>
            <a:pPr lvl="1" eaLnBrk="1" hangingPunct="1">
              <a:lnSpc>
                <a:spcPct val="90000"/>
              </a:lnSpc>
            </a:pPr>
            <a:r>
              <a:rPr lang="en-US" altLang="en-US" sz="2000"/>
              <a:t>Incoming and outgoing VCI values are not generally the same</a:t>
            </a:r>
          </a:p>
          <a:p>
            <a:pPr lvl="2" eaLnBrk="1" hangingPunct="1">
              <a:lnSpc>
                <a:spcPct val="90000"/>
              </a:lnSpc>
            </a:pPr>
            <a:r>
              <a:rPr lang="en-US" altLang="en-US" sz="1800"/>
              <a:t>VCI is not a globally significant identifier for the connection; rather it has significance only on a given link</a:t>
            </a:r>
          </a:p>
          <a:p>
            <a:pPr lvl="1" eaLnBrk="1" hangingPunct="1">
              <a:lnSpc>
                <a:spcPct val="90000"/>
              </a:lnSpc>
            </a:pPr>
            <a:r>
              <a:rPr lang="en-US" altLang="en-US" sz="2000"/>
              <a:t>Whenever a new connection is created, we need to assign a new VCI for that connection on each link that the connection will traverse</a:t>
            </a:r>
          </a:p>
          <a:p>
            <a:pPr lvl="2" eaLnBrk="1" hangingPunct="1">
              <a:lnSpc>
                <a:spcPct val="90000"/>
              </a:lnSpc>
            </a:pPr>
            <a:r>
              <a:rPr lang="en-US" altLang="en-US" sz="1800"/>
              <a:t>We also need to ensure that the chosen VCI on a given link is not currently in use on that link by some existing connection.</a:t>
            </a:r>
          </a:p>
          <a:p>
            <a:pPr lvl="1" eaLnBrk="1" hangingPunct="1">
              <a:lnSpc>
                <a:spcPct val="90000"/>
              </a:lnSpc>
              <a:buFont typeface="Wingdings" panose="05000000000000000000" pitchFamily="2" charset="2"/>
              <a:buNone/>
            </a:pPr>
            <a:endParaRPr lang="en-US" altLang="en-US" sz="200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Rectangle 2">
            <a:extLst>
              <a:ext uri="{FF2B5EF4-FFF2-40B4-BE49-F238E27FC236}">
                <a16:creationId xmlns:a16="http://schemas.microsoft.com/office/drawing/2014/main" id="{F81EE62C-1AAF-C8BE-6FC9-7DF2B3975570}"/>
              </a:ext>
            </a:extLst>
          </p:cNvPr>
          <p:cNvSpPr>
            <a:spLocks noGrp="1" noChangeArrowheads="1"/>
          </p:cNvSpPr>
          <p:nvPr>
            <p:ph type="title"/>
          </p:nvPr>
        </p:nvSpPr>
        <p:spPr>
          <a:xfrm>
            <a:off x="611188" y="109538"/>
            <a:ext cx="8281987" cy="708025"/>
          </a:xfrm>
        </p:spPr>
        <p:txBody>
          <a:bodyPr/>
          <a:lstStyle/>
          <a:p>
            <a:pPr eaLnBrk="1" hangingPunct="1"/>
            <a:r>
              <a:rPr lang="en-US" altLang="en-US"/>
              <a:t>Switching and Forwarding</a:t>
            </a:r>
            <a:endParaRPr lang="en-AU" altLang="en-US"/>
          </a:p>
        </p:txBody>
      </p:sp>
      <p:sp>
        <p:nvSpPr>
          <p:cNvPr id="49154" name="Rectangle 3">
            <a:extLst>
              <a:ext uri="{FF2B5EF4-FFF2-40B4-BE49-F238E27FC236}">
                <a16:creationId xmlns:a16="http://schemas.microsoft.com/office/drawing/2014/main" id="{6A6880AC-625B-3E8A-4DDA-643DE3F8C3F3}"/>
              </a:ext>
            </a:extLst>
          </p:cNvPr>
          <p:cNvSpPr>
            <a:spLocks noGrp="1" noChangeArrowheads="1"/>
          </p:cNvSpPr>
          <p:nvPr>
            <p:ph type="body" idx="1"/>
          </p:nvPr>
        </p:nvSpPr>
        <p:spPr/>
        <p:txBody>
          <a:bodyPr/>
          <a:lstStyle/>
          <a:p>
            <a:pPr eaLnBrk="1" hangingPunct="1">
              <a:buFontTx/>
              <a:buNone/>
            </a:pPr>
            <a:r>
              <a:rPr lang="en-US" altLang="en-US" sz="2000"/>
              <a:t>Two broad classes of approach to establishing connection state</a:t>
            </a:r>
          </a:p>
          <a:p>
            <a:pPr lvl="1" eaLnBrk="1" hangingPunct="1"/>
            <a:r>
              <a:rPr lang="en-US" altLang="en-US" sz="1800"/>
              <a:t>Network Administrator will configure the state</a:t>
            </a:r>
          </a:p>
          <a:p>
            <a:pPr lvl="2" eaLnBrk="1" hangingPunct="1"/>
            <a:r>
              <a:rPr lang="en-US" altLang="en-US" sz="1600"/>
              <a:t>The virtual circuit is </a:t>
            </a:r>
            <a:r>
              <a:rPr lang="en-US" altLang="en-US" sz="1600">
                <a:solidFill>
                  <a:srgbClr val="FF33CC"/>
                </a:solidFill>
              </a:rPr>
              <a:t>permanent</a:t>
            </a:r>
            <a:r>
              <a:rPr lang="en-US" altLang="en-US" sz="1600"/>
              <a:t> (PVC)</a:t>
            </a:r>
          </a:p>
          <a:p>
            <a:pPr lvl="2" eaLnBrk="1" hangingPunct="1"/>
            <a:r>
              <a:rPr lang="en-US" altLang="en-US" sz="1600"/>
              <a:t>The network administrator can delete this</a:t>
            </a:r>
          </a:p>
          <a:p>
            <a:pPr lvl="2" eaLnBrk="1" hangingPunct="1"/>
            <a:r>
              <a:rPr lang="en-US" altLang="en-US" sz="1600"/>
              <a:t>Can be thought of as a long-lived or administratively configured VC </a:t>
            </a:r>
          </a:p>
          <a:p>
            <a:pPr lvl="1" eaLnBrk="1" hangingPunct="1"/>
            <a:r>
              <a:rPr lang="en-US" altLang="en-US" sz="1800"/>
              <a:t>A host can send messages into the network to cause the state to be established</a:t>
            </a:r>
          </a:p>
          <a:p>
            <a:pPr lvl="2" eaLnBrk="1" hangingPunct="1"/>
            <a:r>
              <a:rPr lang="en-US" altLang="en-US" sz="1600"/>
              <a:t>This is referred as </a:t>
            </a:r>
            <a:r>
              <a:rPr lang="en-US" altLang="en-US" sz="1600">
                <a:solidFill>
                  <a:srgbClr val="FF33CC"/>
                </a:solidFill>
              </a:rPr>
              <a:t>signalling</a:t>
            </a:r>
            <a:r>
              <a:rPr lang="en-US" altLang="en-US" sz="1600"/>
              <a:t> and the resulting virtual circuit is said to be </a:t>
            </a:r>
            <a:r>
              <a:rPr lang="en-US" altLang="en-US" sz="1600">
                <a:solidFill>
                  <a:srgbClr val="FF33CC"/>
                </a:solidFill>
              </a:rPr>
              <a:t>switched</a:t>
            </a:r>
            <a:r>
              <a:rPr lang="en-US" altLang="en-US" sz="1600"/>
              <a:t> (SVC)</a:t>
            </a:r>
          </a:p>
          <a:p>
            <a:pPr lvl="2" eaLnBrk="1" hangingPunct="1"/>
            <a:r>
              <a:rPr lang="en-US" altLang="en-US" sz="1600"/>
              <a:t>A host may set up and delete such a VC dynamically without the involvement of a network administrator</a:t>
            </a:r>
          </a:p>
          <a:p>
            <a:pPr lvl="1" eaLnBrk="1" hangingPunct="1">
              <a:lnSpc>
                <a:spcPct val="90000"/>
              </a:lnSpc>
              <a:buFont typeface="Wingdings" panose="05000000000000000000" pitchFamily="2" charset="2"/>
              <a:buNone/>
            </a:pPr>
            <a:endParaRPr lang="en-US" altLang="en-US" sz="2000"/>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6000EA4B-E46B-733C-437D-D419E71A60F8}"/>
                  </a:ext>
                </a:extLst>
              </p14:cNvPr>
              <p14:cNvContentPartPr/>
              <p14:nvPr/>
            </p14:nvContentPartPr>
            <p14:xfrm>
              <a:off x="1170360" y="2106000"/>
              <a:ext cx="5315760" cy="4654440"/>
            </p14:xfrm>
          </p:contentPart>
        </mc:Choice>
        <mc:Fallback xmlns="">
          <p:pic>
            <p:nvPicPr>
              <p:cNvPr id="2" name="Ink 1">
                <a:extLst>
                  <a:ext uri="{FF2B5EF4-FFF2-40B4-BE49-F238E27FC236}">
                    <a16:creationId xmlns:a16="http://schemas.microsoft.com/office/drawing/2014/main" id="{6000EA4B-E46B-733C-437D-D419E71A60F8}"/>
                  </a:ext>
                </a:extLst>
              </p:cNvPr>
              <p:cNvPicPr/>
              <p:nvPr/>
            </p:nvPicPr>
            <p:blipFill>
              <a:blip r:embed="rId4"/>
              <a:stretch>
                <a:fillRect/>
              </a:stretch>
            </p:blipFill>
            <p:spPr>
              <a:xfrm>
                <a:off x="1161000" y="2096640"/>
                <a:ext cx="5334480" cy="4673160"/>
              </a:xfrm>
              <a:prstGeom prst="rect">
                <a:avLst/>
              </a:prstGeom>
            </p:spPr>
          </p:pic>
        </mc:Fallback>
      </mc:AlternateContent>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3">
            <a:extLst>
              <a:ext uri="{FF2B5EF4-FFF2-40B4-BE49-F238E27FC236}">
                <a16:creationId xmlns:a16="http://schemas.microsoft.com/office/drawing/2014/main" id="{4048CF84-B805-377E-D8AB-FEBB14BA0118}"/>
              </a:ext>
            </a:extLst>
          </p:cNvPr>
          <p:cNvSpPr>
            <a:spLocks noGrp="1" noChangeArrowheads="1"/>
          </p:cNvSpPr>
          <p:nvPr>
            <p:ph type="body" idx="1"/>
          </p:nvPr>
        </p:nvSpPr>
        <p:spPr/>
        <p:txBody>
          <a:bodyPr/>
          <a:lstStyle/>
          <a:p>
            <a:pPr eaLnBrk="1" hangingPunct="1">
              <a:buFontTx/>
              <a:buNone/>
            </a:pPr>
            <a:r>
              <a:rPr lang="en-US" altLang="en-US" sz="2000"/>
              <a:t>Let’s assume that a network administrator wants to manually create a new virtual connection from host A to host B</a:t>
            </a:r>
          </a:p>
          <a:p>
            <a:pPr lvl="1" eaLnBrk="1" hangingPunct="1"/>
            <a:r>
              <a:rPr lang="en-US" altLang="en-US" sz="1800"/>
              <a:t>First the administrator identifies a path through the network from A to B</a:t>
            </a:r>
          </a:p>
          <a:p>
            <a:pPr lvl="1" eaLnBrk="1" hangingPunct="1">
              <a:lnSpc>
                <a:spcPct val="90000"/>
              </a:lnSpc>
              <a:buFont typeface="Wingdings" panose="05000000000000000000" pitchFamily="2" charset="2"/>
              <a:buNone/>
            </a:pPr>
            <a:endParaRPr lang="en-US" altLang="en-US" sz="2000"/>
          </a:p>
        </p:txBody>
      </p:sp>
      <p:pic>
        <p:nvPicPr>
          <p:cNvPr id="51202" name="Picture 5" descr="f03-03-9780123850591 copy">
            <a:extLst>
              <a:ext uri="{FF2B5EF4-FFF2-40B4-BE49-F238E27FC236}">
                <a16:creationId xmlns:a16="http://schemas.microsoft.com/office/drawing/2014/main" id="{29621A5D-D8B5-8CB6-305C-10D7FDDA16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6013" y="2565400"/>
            <a:ext cx="7032625" cy="3240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03" name="Rectangle 2">
            <a:extLst>
              <a:ext uri="{FF2B5EF4-FFF2-40B4-BE49-F238E27FC236}">
                <a16:creationId xmlns:a16="http://schemas.microsoft.com/office/drawing/2014/main" id="{32C8E6F0-3EC4-355F-E63C-CB5CCB549CC0}"/>
              </a:ext>
            </a:extLst>
          </p:cNvPr>
          <p:cNvSpPr>
            <a:spLocks noGrp="1" noChangeArrowheads="1"/>
          </p:cNvSpPr>
          <p:nvPr>
            <p:ph type="title"/>
          </p:nvPr>
        </p:nvSpPr>
        <p:spPr>
          <a:xfrm>
            <a:off x="611188" y="109538"/>
            <a:ext cx="8281987" cy="708025"/>
          </a:xfrm>
        </p:spPr>
        <p:txBody>
          <a:bodyPr/>
          <a:lstStyle/>
          <a:p>
            <a:pPr eaLnBrk="1" hangingPunct="1"/>
            <a:r>
              <a:rPr lang="en-US" altLang="en-US"/>
              <a:t>Switching and Forwarding</a:t>
            </a:r>
            <a:endParaRPr lang="en-AU" altLang="en-US"/>
          </a:p>
        </p:txBody>
      </p:sp>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380537E4-3E83-21BC-89BC-8F52E46287FB}"/>
                  </a:ext>
                </a:extLst>
              </p14:cNvPr>
              <p14:cNvContentPartPr/>
              <p14:nvPr/>
            </p14:nvContentPartPr>
            <p14:xfrm>
              <a:off x="1068480" y="2290320"/>
              <a:ext cx="6811560" cy="3389760"/>
            </p14:xfrm>
          </p:contentPart>
        </mc:Choice>
        <mc:Fallback xmlns="">
          <p:pic>
            <p:nvPicPr>
              <p:cNvPr id="2" name="Ink 1">
                <a:extLst>
                  <a:ext uri="{FF2B5EF4-FFF2-40B4-BE49-F238E27FC236}">
                    <a16:creationId xmlns:a16="http://schemas.microsoft.com/office/drawing/2014/main" id="{380537E4-3E83-21BC-89BC-8F52E46287FB}"/>
                  </a:ext>
                </a:extLst>
              </p:cNvPr>
              <p:cNvPicPr/>
              <p:nvPr/>
            </p:nvPicPr>
            <p:blipFill>
              <a:blip r:embed="rId5"/>
              <a:stretch>
                <a:fillRect/>
              </a:stretch>
            </p:blipFill>
            <p:spPr>
              <a:xfrm>
                <a:off x="1059120" y="2280960"/>
                <a:ext cx="6830280" cy="3408480"/>
              </a:xfrm>
              <a:prstGeom prst="rect">
                <a:avLst/>
              </a:prstGeom>
            </p:spPr>
          </p:pic>
        </mc:Fallback>
      </mc:AlternateContent>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Rectangle 2">
            <a:extLst>
              <a:ext uri="{FF2B5EF4-FFF2-40B4-BE49-F238E27FC236}">
                <a16:creationId xmlns:a16="http://schemas.microsoft.com/office/drawing/2014/main" id="{9A5C0C79-576A-3BD5-8E07-8E57065FCC7B}"/>
              </a:ext>
            </a:extLst>
          </p:cNvPr>
          <p:cNvSpPr>
            <a:spLocks noGrp="1" noChangeArrowheads="1"/>
          </p:cNvSpPr>
          <p:nvPr>
            <p:ph type="title"/>
          </p:nvPr>
        </p:nvSpPr>
        <p:spPr>
          <a:xfrm>
            <a:off x="611188" y="109538"/>
            <a:ext cx="8281987" cy="708025"/>
          </a:xfrm>
        </p:spPr>
        <p:txBody>
          <a:bodyPr/>
          <a:lstStyle/>
          <a:p>
            <a:pPr eaLnBrk="1" hangingPunct="1"/>
            <a:r>
              <a:rPr lang="en-US" altLang="en-US"/>
              <a:t>Switching and Forwarding</a:t>
            </a:r>
            <a:endParaRPr lang="en-AU" altLang="en-US"/>
          </a:p>
        </p:txBody>
      </p:sp>
      <p:sp>
        <p:nvSpPr>
          <p:cNvPr id="53250" name="Rectangle 3">
            <a:extLst>
              <a:ext uri="{FF2B5EF4-FFF2-40B4-BE49-F238E27FC236}">
                <a16:creationId xmlns:a16="http://schemas.microsoft.com/office/drawing/2014/main" id="{7C8B3AFE-0B33-0D2A-A535-3FBE8A43D34C}"/>
              </a:ext>
            </a:extLst>
          </p:cNvPr>
          <p:cNvSpPr>
            <a:spLocks noGrp="1" noChangeArrowheads="1"/>
          </p:cNvSpPr>
          <p:nvPr>
            <p:ph type="body" idx="1"/>
          </p:nvPr>
        </p:nvSpPr>
        <p:spPr>
          <a:xfrm>
            <a:off x="684213" y="1125538"/>
            <a:ext cx="8270875" cy="2232025"/>
          </a:xfrm>
        </p:spPr>
        <p:txBody>
          <a:bodyPr/>
          <a:lstStyle/>
          <a:p>
            <a:pPr eaLnBrk="1" hangingPunct="1">
              <a:buFontTx/>
              <a:buNone/>
            </a:pPr>
            <a:r>
              <a:rPr lang="en-US" altLang="en-US" sz="2000"/>
              <a:t>The administrator then picks a VCI value that is currently unused on each link for the connection</a:t>
            </a:r>
          </a:p>
          <a:p>
            <a:pPr lvl="1" eaLnBrk="1" hangingPunct="1"/>
            <a:r>
              <a:rPr lang="en-US" altLang="en-US" sz="1800"/>
              <a:t>For our example,</a:t>
            </a:r>
          </a:p>
          <a:p>
            <a:pPr lvl="2" eaLnBrk="1" hangingPunct="1"/>
            <a:r>
              <a:rPr lang="en-US" altLang="en-US" sz="1600"/>
              <a:t>Suppose the VCI value 5 is chosen for the link from host A to switch 1</a:t>
            </a:r>
          </a:p>
          <a:p>
            <a:pPr lvl="2" eaLnBrk="1" hangingPunct="1"/>
            <a:r>
              <a:rPr lang="en-US" altLang="en-US" sz="1600"/>
              <a:t>11 is chosen for the link from switch 1 to switch 2</a:t>
            </a:r>
          </a:p>
          <a:p>
            <a:pPr lvl="2" eaLnBrk="1" hangingPunct="1"/>
            <a:r>
              <a:rPr lang="en-US" altLang="en-US" sz="1600"/>
              <a:t>So the switch 1 will have an entry in the VC table</a:t>
            </a:r>
          </a:p>
          <a:p>
            <a:pPr lvl="1" eaLnBrk="1" hangingPunct="1">
              <a:lnSpc>
                <a:spcPct val="90000"/>
              </a:lnSpc>
              <a:buFont typeface="Wingdings" panose="05000000000000000000" pitchFamily="2" charset="2"/>
              <a:buNone/>
            </a:pPr>
            <a:endParaRPr lang="en-US" altLang="en-US" sz="2000"/>
          </a:p>
        </p:txBody>
      </p:sp>
      <p:graphicFrame>
        <p:nvGraphicFramePr>
          <p:cNvPr id="7" name="Group 24">
            <a:extLst>
              <a:ext uri="{FF2B5EF4-FFF2-40B4-BE49-F238E27FC236}">
                <a16:creationId xmlns:a16="http://schemas.microsoft.com/office/drawing/2014/main" id="{F034EDE7-9C01-C440-90E2-B61A476A861A}"/>
              </a:ext>
            </a:extLst>
          </p:cNvPr>
          <p:cNvGraphicFramePr>
            <a:graphicFrameLocks noGrp="1"/>
          </p:cNvGraphicFramePr>
          <p:nvPr/>
        </p:nvGraphicFramePr>
        <p:xfrm>
          <a:off x="1524000" y="3657600"/>
          <a:ext cx="6096000" cy="1150938"/>
        </p:xfrm>
        <a:graphic>
          <a:graphicData uri="http://schemas.openxmlformats.org/drawingml/2006/table">
            <a:tbl>
              <a:tblPr/>
              <a:tblGrid>
                <a:gridCol w="1524000">
                  <a:extLst>
                    <a:ext uri="{9D8B030D-6E8A-4147-A177-3AD203B41FA5}">
                      <a16:colId xmlns:a16="http://schemas.microsoft.com/office/drawing/2014/main" val="20000"/>
                    </a:ext>
                  </a:extLst>
                </a:gridCol>
                <a:gridCol w="1524000">
                  <a:extLst>
                    <a:ext uri="{9D8B030D-6E8A-4147-A177-3AD203B41FA5}">
                      <a16:colId xmlns:a16="http://schemas.microsoft.com/office/drawing/2014/main" val="20001"/>
                    </a:ext>
                  </a:extLst>
                </a:gridCol>
                <a:gridCol w="1524000">
                  <a:extLst>
                    <a:ext uri="{9D8B030D-6E8A-4147-A177-3AD203B41FA5}">
                      <a16:colId xmlns:a16="http://schemas.microsoft.com/office/drawing/2014/main" val="20002"/>
                    </a:ext>
                  </a:extLst>
                </a:gridCol>
                <a:gridCol w="1524000">
                  <a:extLst>
                    <a:ext uri="{9D8B030D-6E8A-4147-A177-3AD203B41FA5}">
                      <a16:colId xmlns:a16="http://schemas.microsoft.com/office/drawing/2014/main" val="20003"/>
                    </a:ext>
                  </a:extLst>
                </a:gridCol>
              </a:tblGrid>
              <a:tr h="57928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Arial" charset="0"/>
                        </a:rPr>
                        <a:t>Incoming Interface</a:t>
                      </a:r>
                    </a:p>
                  </a:txBody>
                  <a:tcPr marT="45733" marB="4573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Arial" charset="0"/>
                        </a:rPr>
                        <a:t>Incoming VC</a:t>
                      </a:r>
                    </a:p>
                  </a:txBody>
                  <a:tcPr marT="45733" marB="4573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Arial" charset="0"/>
                        </a:rPr>
                        <a:t>Outgoing Interface</a:t>
                      </a:r>
                    </a:p>
                  </a:txBody>
                  <a:tcPr marT="45733" marB="4573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Arial" charset="0"/>
                        </a:rPr>
                        <a:t>Outgoing VC</a:t>
                      </a:r>
                    </a:p>
                  </a:txBody>
                  <a:tcPr marT="45733" marB="4573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7165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Arial" charset="0"/>
                        </a:rPr>
                        <a:t>2</a:t>
                      </a:r>
                    </a:p>
                  </a:txBody>
                  <a:tcPr marT="45733" marB="4573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Arial" charset="0"/>
                        </a:rPr>
                        <a:t>5</a:t>
                      </a:r>
                    </a:p>
                  </a:txBody>
                  <a:tcPr marT="45733" marB="4573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Arial" charset="0"/>
                        </a:rPr>
                        <a:t>1</a:t>
                      </a:r>
                    </a:p>
                  </a:txBody>
                  <a:tcPr marT="45733" marB="4573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11</a:t>
                      </a:r>
                    </a:p>
                  </a:txBody>
                  <a:tcPr marT="45733" marB="4573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Rectangle 2">
            <a:extLst>
              <a:ext uri="{FF2B5EF4-FFF2-40B4-BE49-F238E27FC236}">
                <a16:creationId xmlns:a16="http://schemas.microsoft.com/office/drawing/2014/main" id="{FC9AC5E3-DD89-403B-52F7-1C2BF000A234}"/>
              </a:ext>
            </a:extLst>
          </p:cNvPr>
          <p:cNvSpPr>
            <a:spLocks noGrp="1" noChangeArrowheads="1"/>
          </p:cNvSpPr>
          <p:nvPr>
            <p:ph type="title"/>
          </p:nvPr>
        </p:nvSpPr>
        <p:spPr>
          <a:xfrm>
            <a:off x="611188" y="109538"/>
            <a:ext cx="8281987" cy="708025"/>
          </a:xfrm>
        </p:spPr>
        <p:txBody>
          <a:bodyPr/>
          <a:lstStyle/>
          <a:p>
            <a:pPr eaLnBrk="1" hangingPunct="1"/>
            <a:r>
              <a:rPr lang="en-US" altLang="en-US"/>
              <a:t>Switching and Forwarding</a:t>
            </a:r>
            <a:endParaRPr lang="en-AU" altLang="en-US"/>
          </a:p>
        </p:txBody>
      </p:sp>
      <p:sp>
        <p:nvSpPr>
          <p:cNvPr id="55298" name="Rectangle 3">
            <a:extLst>
              <a:ext uri="{FF2B5EF4-FFF2-40B4-BE49-F238E27FC236}">
                <a16:creationId xmlns:a16="http://schemas.microsoft.com/office/drawing/2014/main" id="{8A8ECAC8-85C1-F2F1-E82E-40BC94955FF5}"/>
              </a:ext>
            </a:extLst>
          </p:cNvPr>
          <p:cNvSpPr>
            <a:spLocks noGrp="1" noChangeArrowheads="1"/>
          </p:cNvSpPr>
          <p:nvPr>
            <p:ph type="body" idx="1"/>
          </p:nvPr>
        </p:nvSpPr>
        <p:spPr>
          <a:xfrm>
            <a:off x="684213" y="1125538"/>
            <a:ext cx="8270875" cy="1727200"/>
          </a:xfrm>
        </p:spPr>
        <p:txBody>
          <a:bodyPr/>
          <a:lstStyle/>
          <a:p>
            <a:pPr eaLnBrk="1" hangingPunct="1">
              <a:buFontTx/>
              <a:buNone/>
            </a:pPr>
            <a:r>
              <a:rPr lang="en-US" altLang="en-US" sz="1800"/>
              <a:t>Similarly, suppose</a:t>
            </a:r>
          </a:p>
          <a:p>
            <a:pPr lvl="1" eaLnBrk="1" hangingPunct="1"/>
            <a:r>
              <a:rPr lang="en-US" altLang="en-US" sz="1600"/>
              <a:t>VCI of 7 is chosen to identify this connection on the link from switch 2 to switch 3</a:t>
            </a:r>
          </a:p>
          <a:p>
            <a:pPr lvl="1" eaLnBrk="1" hangingPunct="1"/>
            <a:r>
              <a:rPr lang="en-US" altLang="en-US" sz="1600"/>
              <a:t>VCI of 4 is chosen for the link from switch 3 to host B</a:t>
            </a:r>
          </a:p>
          <a:p>
            <a:pPr lvl="1" eaLnBrk="1" hangingPunct="1"/>
            <a:r>
              <a:rPr lang="en-US" altLang="en-US" sz="1600"/>
              <a:t>Switches 2 and 3 are configured with the following VC table </a:t>
            </a:r>
          </a:p>
          <a:p>
            <a:pPr lvl="1" eaLnBrk="1" hangingPunct="1">
              <a:lnSpc>
                <a:spcPct val="90000"/>
              </a:lnSpc>
              <a:buFont typeface="Wingdings" panose="05000000000000000000" pitchFamily="2" charset="2"/>
              <a:buNone/>
            </a:pPr>
            <a:endParaRPr lang="en-US" altLang="en-US" sz="2000"/>
          </a:p>
        </p:txBody>
      </p:sp>
      <p:graphicFrame>
        <p:nvGraphicFramePr>
          <p:cNvPr id="8" name="Group 40">
            <a:extLst>
              <a:ext uri="{FF2B5EF4-FFF2-40B4-BE49-F238E27FC236}">
                <a16:creationId xmlns:a16="http://schemas.microsoft.com/office/drawing/2014/main" id="{C489CD44-A522-A140-A429-6F8C15A79C6D}"/>
              </a:ext>
            </a:extLst>
          </p:cNvPr>
          <p:cNvGraphicFramePr>
            <a:graphicFrameLocks noGrp="1"/>
          </p:cNvGraphicFramePr>
          <p:nvPr/>
        </p:nvGraphicFramePr>
        <p:xfrm>
          <a:off x="1476375" y="2781300"/>
          <a:ext cx="5791200" cy="1071563"/>
        </p:xfrm>
        <a:graphic>
          <a:graphicData uri="http://schemas.openxmlformats.org/drawingml/2006/table">
            <a:tbl>
              <a:tblPr/>
              <a:tblGrid>
                <a:gridCol w="1447800">
                  <a:extLst>
                    <a:ext uri="{9D8B030D-6E8A-4147-A177-3AD203B41FA5}">
                      <a16:colId xmlns:a16="http://schemas.microsoft.com/office/drawing/2014/main" val="20000"/>
                    </a:ext>
                  </a:extLst>
                </a:gridCol>
                <a:gridCol w="1447800">
                  <a:extLst>
                    <a:ext uri="{9D8B030D-6E8A-4147-A177-3AD203B41FA5}">
                      <a16:colId xmlns:a16="http://schemas.microsoft.com/office/drawing/2014/main" val="20001"/>
                    </a:ext>
                  </a:extLst>
                </a:gridCol>
                <a:gridCol w="1447800">
                  <a:extLst>
                    <a:ext uri="{9D8B030D-6E8A-4147-A177-3AD203B41FA5}">
                      <a16:colId xmlns:a16="http://schemas.microsoft.com/office/drawing/2014/main" val="20002"/>
                    </a:ext>
                  </a:extLst>
                </a:gridCol>
                <a:gridCol w="1447800">
                  <a:extLst>
                    <a:ext uri="{9D8B030D-6E8A-4147-A177-3AD203B41FA5}">
                      <a16:colId xmlns:a16="http://schemas.microsoft.com/office/drawing/2014/main" val="20003"/>
                    </a:ext>
                  </a:extLst>
                </a:gridCol>
              </a:tblGrid>
              <a:tr h="579292">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Incoming Interface</a:t>
                      </a:r>
                    </a:p>
                  </a:txBody>
                  <a:tcPr marT="45734" marB="4573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Arial" charset="0"/>
                        </a:rPr>
                        <a:t>Incoming VC</a:t>
                      </a:r>
                    </a:p>
                  </a:txBody>
                  <a:tcPr marT="45734" marB="4573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Arial" charset="0"/>
                        </a:rPr>
                        <a:t>Outgoing Interface</a:t>
                      </a:r>
                    </a:p>
                  </a:txBody>
                  <a:tcPr marT="45734" marB="4573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Arial" charset="0"/>
                        </a:rPr>
                        <a:t>Outgoing VC</a:t>
                      </a:r>
                    </a:p>
                  </a:txBody>
                  <a:tcPr marT="45734" marB="4573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92271">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3</a:t>
                      </a:r>
                    </a:p>
                  </a:txBody>
                  <a:tcPr marT="45734" marB="4573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Arial" charset="0"/>
                        </a:rPr>
                        <a:t>11</a:t>
                      </a:r>
                    </a:p>
                  </a:txBody>
                  <a:tcPr marT="45734" marB="4573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Arial" charset="0"/>
                        </a:rPr>
                        <a:t>2</a:t>
                      </a:r>
                    </a:p>
                  </a:txBody>
                  <a:tcPr marT="45734" marB="4573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7</a:t>
                      </a:r>
                    </a:p>
                  </a:txBody>
                  <a:tcPr marT="45734" marB="4573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graphicFrame>
        <p:nvGraphicFramePr>
          <p:cNvPr id="9" name="Group 41">
            <a:extLst>
              <a:ext uri="{FF2B5EF4-FFF2-40B4-BE49-F238E27FC236}">
                <a16:creationId xmlns:a16="http://schemas.microsoft.com/office/drawing/2014/main" id="{A3CEFB6E-EAF1-C14B-8ECA-BD8FC98092AC}"/>
              </a:ext>
            </a:extLst>
          </p:cNvPr>
          <p:cNvGraphicFramePr>
            <a:graphicFrameLocks/>
          </p:cNvGraphicFramePr>
          <p:nvPr/>
        </p:nvGraphicFramePr>
        <p:xfrm>
          <a:off x="1524000" y="4508500"/>
          <a:ext cx="5791200" cy="987425"/>
        </p:xfrm>
        <a:graphic>
          <a:graphicData uri="http://schemas.openxmlformats.org/drawingml/2006/table">
            <a:tbl>
              <a:tblPr/>
              <a:tblGrid>
                <a:gridCol w="1447800">
                  <a:extLst>
                    <a:ext uri="{9D8B030D-6E8A-4147-A177-3AD203B41FA5}">
                      <a16:colId xmlns:a16="http://schemas.microsoft.com/office/drawing/2014/main" val="20000"/>
                    </a:ext>
                  </a:extLst>
                </a:gridCol>
                <a:gridCol w="1447800">
                  <a:extLst>
                    <a:ext uri="{9D8B030D-6E8A-4147-A177-3AD203B41FA5}">
                      <a16:colId xmlns:a16="http://schemas.microsoft.com/office/drawing/2014/main" val="20001"/>
                    </a:ext>
                  </a:extLst>
                </a:gridCol>
                <a:gridCol w="1447800">
                  <a:extLst>
                    <a:ext uri="{9D8B030D-6E8A-4147-A177-3AD203B41FA5}">
                      <a16:colId xmlns:a16="http://schemas.microsoft.com/office/drawing/2014/main" val="20002"/>
                    </a:ext>
                  </a:extLst>
                </a:gridCol>
                <a:gridCol w="1447800">
                  <a:extLst>
                    <a:ext uri="{9D8B030D-6E8A-4147-A177-3AD203B41FA5}">
                      <a16:colId xmlns:a16="http://schemas.microsoft.com/office/drawing/2014/main" val="20003"/>
                    </a:ext>
                  </a:extLst>
                </a:gridCol>
              </a:tblGrid>
              <a:tr h="579306">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Incoming Interface</a:t>
                      </a:r>
                    </a:p>
                  </a:txBody>
                  <a:tcPr marT="45735" marB="4573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Arial" charset="0"/>
                        </a:rPr>
                        <a:t>Incoming VC</a:t>
                      </a:r>
                    </a:p>
                  </a:txBody>
                  <a:tcPr marT="45735" marB="4573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Arial" charset="0"/>
                        </a:rPr>
                        <a:t>Outgoing Interface</a:t>
                      </a:r>
                    </a:p>
                  </a:txBody>
                  <a:tcPr marT="45735" marB="4573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Arial" charset="0"/>
                        </a:rPr>
                        <a:t>Outgoing VC</a:t>
                      </a:r>
                    </a:p>
                  </a:txBody>
                  <a:tcPr marT="45735" marB="4573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08119">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0</a:t>
                      </a:r>
                    </a:p>
                  </a:txBody>
                  <a:tcPr marT="45735" marB="4573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Arial" charset="0"/>
                        </a:rPr>
                        <a:t>7</a:t>
                      </a:r>
                    </a:p>
                  </a:txBody>
                  <a:tcPr marT="45735" marB="4573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Arial" charset="0"/>
                        </a:rPr>
                        <a:t>1</a:t>
                      </a:r>
                    </a:p>
                  </a:txBody>
                  <a:tcPr marT="45735" marB="4573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4</a:t>
                      </a:r>
                    </a:p>
                  </a:txBody>
                  <a:tcPr marT="45735" marB="4573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345" name="Picture 5" descr="f03-04-9780123850591 copy">
            <a:extLst>
              <a:ext uri="{FF2B5EF4-FFF2-40B4-BE49-F238E27FC236}">
                <a16:creationId xmlns:a16="http://schemas.microsoft.com/office/drawing/2014/main" id="{F5EF1791-A918-4F2C-7429-40805DA81C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1913" y="3573463"/>
            <a:ext cx="6553200" cy="223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346" name="Rectangle 2">
            <a:extLst>
              <a:ext uri="{FF2B5EF4-FFF2-40B4-BE49-F238E27FC236}">
                <a16:creationId xmlns:a16="http://schemas.microsoft.com/office/drawing/2014/main" id="{C4A91DA1-FDB2-79EC-725F-DD2455B8268C}"/>
              </a:ext>
            </a:extLst>
          </p:cNvPr>
          <p:cNvSpPr>
            <a:spLocks noGrp="1" noChangeArrowheads="1"/>
          </p:cNvSpPr>
          <p:nvPr>
            <p:ph type="title"/>
          </p:nvPr>
        </p:nvSpPr>
        <p:spPr>
          <a:xfrm>
            <a:off x="611188" y="109538"/>
            <a:ext cx="8281987" cy="708025"/>
          </a:xfrm>
        </p:spPr>
        <p:txBody>
          <a:bodyPr/>
          <a:lstStyle/>
          <a:p>
            <a:pPr eaLnBrk="1" hangingPunct="1"/>
            <a:r>
              <a:rPr lang="en-US" altLang="en-US"/>
              <a:t>Switching and Forwarding</a:t>
            </a:r>
            <a:endParaRPr lang="en-AU" altLang="en-US"/>
          </a:p>
        </p:txBody>
      </p:sp>
      <p:sp>
        <p:nvSpPr>
          <p:cNvPr id="57347" name="Rectangle 3">
            <a:extLst>
              <a:ext uri="{FF2B5EF4-FFF2-40B4-BE49-F238E27FC236}">
                <a16:creationId xmlns:a16="http://schemas.microsoft.com/office/drawing/2014/main" id="{2F80C204-C19C-7081-4E86-F6CE719D58F7}"/>
              </a:ext>
            </a:extLst>
          </p:cNvPr>
          <p:cNvSpPr>
            <a:spLocks noGrp="1" noChangeArrowheads="1"/>
          </p:cNvSpPr>
          <p:nvPr>
            <p:ph type="body" idx="1"/>
          </p:nvPr>
        </p:nvSpPr>
        <p:spPr>
          <a:xfrm>
            <a:off x="684213" y="1125538"/>
            <a:ext cx="8270875" cy="1727200"/>
          </a:xfrm>
        </p:spPr>
        <p:txBody>
          <a:bodyPr/>
          <a:lstStyle/>
          <a:p>
            <a:pPr eaLnBrk="1" hangingPunct="1"/>
            <a:r>
              <a:rPr lang="en-US" altLang="en-US" sz="1800"/>
              <a:t>For any packet that A wants to send to B, A puts the VCI value 5 in the header of the packet and sends it to switch 1</a:t>
            </a:r>
          </a:p>
          <a:p>
            <a:pPr eaLnBrk="1" hangingPunct="1"/>
            <a:r>
              <a:rPr lang="en-US" altLang="en-US" sz="1800"/>
              <a:t>Switch 1 receives any such packet on interface 2, and it uses the combination of the interface and the VCI in the packet header to find the appropriate VC table entry.</a:t>
            </a:r>
          </a:p>
          <a:p>
            <a:pPr eaLnBrk="1" hangingPunct="1"/>
            <a:r>
              <a:rPr lang="en-US" altLang="en-US" sz="1800"/>
              <a:t>The table entry on switch 1 tells the switch to forward the packet out of interface 1 and to put the VCI value 11 in the header</a:t>
            </a:r>
          </a:p>
          <a:p>
            <a:pPr lvl="1" eaLnBrk="1" hangingPunct="1">
              <a:lnSpc>
                <a:spcPct val="90000"/>
              </a:lnSpc>
              <a:buFont typeface="Wingdings" panose="05000000000000000000" pitchFamily="2" charset="2"/>
              <a:buNone/>
            </a:pPr>
            <a:endParaRPr lang="en-US" altLang="en-US" sz="2000"/>
          </a:p>
        </p:txBody>
      </p:sp>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A9553909-CA89-622F-F996-E12C1D0E7811}"/>
                  </a:ext>
                </a:extLst>
              </p14:cNvPr>
              <p14:cNvContentPartPr/>
              <p14:nvPr/>
            </p14:nvContentPartPr>
            <p14:xfrm>
              <a:off x="1925640" y="3730320"/>
              <a:ext cx="1977120" cy="1092600"/>
            </p14:xfrm>
          </p:contentPart>
        </mc:Choice>
        <mc:Fallback xmlns="">
          <p:pic>
            <p:nvPicPr>
              <p:cNvPr id="2" name="Ink 1">
                <a:extLst>
                  <a:ext uri="{FF2B5EF4-FFF2-40B4-BE49-F238E27FC236}">
                    <a16:creationId xmlns:a16="http://schemas.microsoft.com/office/drawing/2014/main" id="{A9553909-CA89-622F-F996-E12C1D0E7811}"/>
                  </a:ext>
                </a:extLst>
              </p:cNvPr>
              <p:cNvPicPr/>
              <p:nvPr/>
            </p:nvPicPr>
            <p:blipFill>
              <a:blip r:embed="rId5"/>
              <a:stretch>
                <a:fillRect/>
              </a:stretch>
            </p:blipFill>
            <p:spPr>
              <a:xfrm>
                <a:off x="1916280" y="3720960"/>
                <a:ext cx="1995840" cy="1111320"/>
              </a:xfrm>
              <a:prstGeom prst="rect">
                <a:avLst/>
              </a:prstGeom>
            </p:spPr>
          </p:pic>
        </mc:Fallback>
      </mc:AlternateContent>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Rectangle 2">
            <a:extLst>
              <a:ext uri="{FF2B5EF4-FFF2-40B4-BE49-F238E27FC236}">
                <a16:creationId xmlns:a16="http://schemas.microsoft.com/office/drawing/2014/main" id="{3FFF3679-5B95-E860-50F3-89AE0B8C0BB2}"/>
              </a:ext>
            </a:extLst>
          </p:cNvPr>
          <p:cNvSpPr>
            <a:spLocks noGrp="1" noChangeArrowheads="1"/>
          </p:cNvSpPr>
          <p:nvPr>
            <p:ph type="title"/>
          </p:nvPr>
        </p:nvSpPr>
        <p:spPr>
          <a:xfrm>
            <a:off x="611188" y="109538"/>
            <a:ext cx="8281987" cy="708025"/>
          </a:xfrm>
        </p:spPr>
        <p:txBody>
          <a:bodyPr/>
          <a:lstStyle/>
          <a:p>
            <a:pPr eaLnBrk="1" hangingPunct="1"/>
            <a:r>
              <a:rPr lang="en-US" altLang="en-US"/>
              <a:t>Switching and Forwarding</a:t>
            </a:r>
            <a:endParaRPr lang="en-AU" altLang="en-US"/>
          </a:p>
        </p:txBody>
      </p:sp>
      <p:sp>
        <p:nvSpPr>
          <p:cNvPr id="59394" name="Rectangle 3">
            <a:extLst>
              <a:ext uri="{FF2B5EF4-FFF2-40B4-BE49-F238E27FC236}">
                <a16:creationId xmlns:a16="http://schemas.microsoft.com/office/drawing/2014/main" id="{20585FDD-1554-1131-61D9-F491239FCB40}"/>
              </a:ext>
            </a:extLst>
          </p:cNvPr>
          <p:cNvSpPr>
            <a:spLocks noGrp="1" noChangeArrowheads="1"/>
          </p:cNvSpPr>
          <p:nvPr>
            <p:ph type="body" idx="1"/>
          </p:nvPr>
        </p:nvSpPr>
        <p:spPr>
          <a:xfrm>
            <a:off x="684213" y="1125538"/>
            <a:ext cx="8270875" cy="1727200"/>
          </a:xfrm>
        </p:spPr>
        <p:txBody>
          <a:bodyPr/>
          <a:lstStyle/>
          <a:p>
            <a:pPr eaLnBrk="1" hangingPunct="1"/>
            <a:r>
              <a:rPr lang="en-US" altLang="en-US" sz="1800"/>
              <a:t>Packet will arrive at switch 2 on interface 3 bearing VCI 11</a:t>
            </a:r>
          </a:p>
          <a:p>
            <a:pPr eaLnBrk="1" hangingPunct="1"/>
            <a:r>
              <a:rPr lang="en-US" altLang="en-US" sz="1800"/>
              <a:t>Switch 2 looks up interface 3 and VCI 11 in its VC table and sends the packet on to switch 3 after updating the VCI value appropriately</a:t>
            </a:r>
          </a:p>
          <a:p>
            <a:pPr eaLnBrk="1" hangingPunct="1"/>
            <a:r>
              <a:rPr lang="en-US" altLang="en-US" sz="1800"/>
              <a:t>This process continues until it arrives at host B with the VCI value of 4 in the packet</a:t>
            </a:r>
          </a:p>
          <a:p>
            <a:pPr eaLnBrk="1" hangingPunct="1"/>
            <a:r>
              <a:rPr lang="en-US" altLang="en-US" sz="1800"/>
              <a:t>To host B, this identifies the packet as having come from host A</a:t>
            </a:r>
          </a:p>
          <a:p>
            <a:pPr lvl="1" eaLnBrk="1" hangingPunct="1">
              <a:lnSpc>
                <a:spcPct val="90000"/>
              </a:lnSpc>
              <a:buFont typeface="Wingdings" panose="05000000000000000000" pitchFamily="2" charset="2"/>
              <a:buNone/>
            </a:pPr>
            <a:endParaRPr lang="en-US" altLang="en-US" sz="2000"/>
          </a:p>
        </p:txBody>
      </p:sp>
      <p:pic>
        <p:nvPicPr>
          <p:cNvPr id="59395" name="Picture 5" descr="f03-05-9780123850591 copy">
            <a:extLst>
              <a:ext uri="{FF2B5EF4-FFF2-40B4-BE49-F238E27FC236}">
                <a16:creationId xmlns:a16="http://schemas.microsoft.com/office/drawing/2014/main" id="{757598A9-7BFA-86AC-A033-8890ECA5AC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3713" y="3573463"/>
            <a:ext cx="5616575" cy="2066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AC6BDC09-5598-B131-E82E-54A41F58978F}"/>
                  </a:ext>
                </a:extLst>
              </p14:cNvPr>
              <p14:cNvContentPartPr/>
              <p14:nvPr/>
            </p14:nvContentPartPr>
            <p14:xfrm>
              <a:off x="2399400" y="3992760"/>
              <a:ext cx="6998760" cy="2756160"/>
            </p14:xfrm>
          </p:contentPart>
        </mc:Choice>
        <mc:Fallback xmlns="">
          <p:pic>
            <p:nvPicPr>
              <p:cNvPr id="2" name="Ink 1">
                <a:extLst>
                  <a:ext uri="{FF2B5EF4-FFF2-40B4-BE49-F238E27FC236}">
                    <a16:creationId xmlns:a16="http://schemas.microsoft.com/office/drawing/2014/main" id="{AC6BDC09-5598-B131-E82E-54A41F58978F}"/>
                  </a:ext>
                </a:extLst>
              </p:cNvPr>
              <p:cNvPicPr/>
              <p:nvPr/>
            </p:nvPicPr>
            <p:blipFill>
              <a:blip r:embed="rId5"/>
              <a:stretch>
                <a:fillRect/>
              </a:stretch>
            </p:blipFill>
            <p:spPr>
              <a:xfrm>
                <a:off x="2390040" y="3983400"/>
                <a:ext cx="7017480" cy="2774880"/>
              </a:xfrm>
              <a:prstGeom prst="rect">
                <a:avLst/>
              </a:prstGeom>
            </p:spPr>
          </p:pic>
        </mc:Fallback>
      </mc:AlternateContent>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Rectangle 2">
            <a:extLst>
              <a:ext uri="{FF2B5EF4-FFF2-40B4-BE49-F238E27FC236}">
                <a16:creationId xmlns:a16="http://schemas.microsoft.com/office/drawing/2014/main" id="{16F6C8E6-FADD-E5C0-CB79-CBBA31B4DB57}"/>
              </a:ext>
            </a:extLst>
          </p:cNvPr>
          <p:cNvSpPr>
            <a:spLocks noGrp="1" noChangeArrowheads="1"/>
          </p:cNvSpPr>
          <p:nvPr>
            <p:ph type="title"/>
          </p:nvPr>
        </p:nvSpPr>
        <p:spPr>
          <a:xfrm>
            <a:off x="611188" y="109538"/>
            <a:ext cx="8281987" cy="708025"/>
          </a:xfrm>
        </p:spPr>
        <p:txBody>
          <a:bodyPr/>
          <a:lstStyle/>
          <a:p>
            <a:pPr eaLnBrk="1" hangingPunct="1"/>
            <a:r>
              <a:rPr lang="en-US" altLang="en-US"/>
              <a:t>Switching and Forwarding</a:t>
            </a:r>
            <a:endParaRPr lang="en-AU" altLang="en-US"/>
          </a:p>
        </p:txBody>
      </p:sp>
      <p:sp>
        <p:nvSpPr>
          <p:cNvPr id="61442" name="Rectangle 3">
            <a:extLst>
              <a:ext uri="{FF2B5EF4-FFF2-40B4-BE49-F238E27FC236}">
                <a16:creationId xmlns:a16="http://schemas.microsoft.com/office/drawing/2014/main" id="{43F0628C-0796-4739-FB96-B56B72DE47FB}"/>
              </a:ext>
            </a:extLst>
          </p:cNvPr>
          <p:cNvSpPr>
            <a:spLocks noGrp="1" noChangeArrowheads="1"/>
          </p:cNvSpPr>
          <p:nvPr>
            <p:ph type="body" idx="1"/>
          </p:nvPr>
        </p:nvSpPr>
        <p:spPr>
          <a:xfrm>
            <a:off x="684213" y="1125538"/>
            <a:ext cx="8270875" cy="1727200"/>
          </a:xfrm>
        </p:spPr>
        <p:txBody>
          <a:bodyPr/>
          <a:lstStyle/>
          <a:p>
            <a:pPr eaLnBrk="1" hangingPunct="1"/>
            <a:r>
              <a:rPr lang="en-US" altLang="en-US" sz="2000"/>
              <a:t>In real networks of reasonable size, the burden of configuring VC tables correctly in a large number of switches would quickly become excessive</a:t>
            </a:r>
          </a:p>
          <a:p>
            <a:pPr lvl="1" eaLnBrk="1" hangingPunct="1"/>
            <a:r>
              <a:rPr lang="en-US" altLang="en-US" sz="1800"/>
              <a:t>Thus, some sort of signalling is almost always used, even when setting up “permanent” VCs</a:t>
            </a:r>
          </a:p>
          <a:p>
            <a:pPr lvl="1" eaLnBrk="1" hangingPunct="1"/>
            <a:r>
              <a:rPr lang="en-US" altLang="en-US" sz="1800"/>
              <a:t>In case of PVCs, signalling is initiated by the network administrator</a:t>
            </a:r>
          </a:p>
          <a:p>
            <a:pPr lvl="1" eaLnBrk="1" hangingPunct="1"/>
            <a:r>
              <a:rPr lang="en-US" altLang="en-US" sz="1800"/>
              <a:t>SVCs are usually set up using signalling by one of the hosts </a:t>
            </a:r>
          </a:p>
          <a:p>
            <a:pPr lvl="1" eaLnBrk="1" hangingPunct="1">
              <a:lnSpc>
                <a:spcPct val="90000"/>
              </a:lnSpc>
              <a:buFont typeface="Wingdings" panose="05000000000000000000" pitchFamily="2" charset="2"/>
              <a:buNone/>
            </a:pPr>
            <a:endParaRPr lang="en-US" altLang="en-US" sz="2000"/>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5A71E1DE-3CA0-4C03-461B-52BE9D34C3EA}"/>
                  </a:ext>
                </a:extLst>
              </p14:cNvPr>
              <p14:cNvContentPartPr/>
              <p14:nvPr/>
            </p14:nvContentPartPr>
            <p14:xfrm>
              <a:off x="-599400" y="1522800"/>
              <a:ext cx="8897400" cy="5190840"/>
            </p14:xfrm>
          </p:contentPart>
        </mc:Choice>
        <mc:Fallback xmlns="">
          <p:pic>
            <p:nvPicPr>
              <p:cNvPr id="2" name="Ink 1">
                <a:extLst>
                  <a:ext uri="{FF2B5EF4-FFF2-40B4-BE49-F238E27FC236}">
                    <a16:creationId xmlns:a16="http://schemas.microsoft.com/office/drawing/2014/main" id="{5A71E1DE-3CA0-4C03-461B-52BE9D34C3EA}"/>
                  </a:ext>
                </a:extLst>
              </p:cNvPr>
              <p:cNvPicPr/>
              <p:nvPr/>
            </p:nvPicPr>
            <p:blipFill>
              <a:blip r:embed="rId4"/>
              <a:stretch>
                <a:fillRect/>
              </a:stretch>
            </p:blipFill>
            <p:spPr>
              <a:xfrm>
                <a:off x="-608760" y="1513440"/>
                <a:ext cx="8916120" cy="5209560"/>
              </a:xfrm>
              <a:prstGeom prst="rect">
                <a:avLst/>
              </a:prstGeom>
            </p:spPr>
          </p:pic>
        </mc:Fallback>
      </mc:AlternateContent>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Rectangle 2">
            <a:extLst>
              <a:ext uri="{FF2B5EF4-FFF2-40B4-BE49-F238E27FC236}">
                <a16:creationId xmlns:a16="http://schemas.microsoft.com/office/drawing/2014/main" id="{8D6B575E-89BA-A873-264F-E876B9020C36}"/>
              </a:ext>
            </a:extLst>
          </p:cNvPr>
          <p:cNvSpPr>
            <a:spLocks noGrp="1" noChangeArrowheads="1"/>
          </p:cNvSpPr>
          <p:nvPr>
            <p:ph type="title"/>
          </p:nvPr>
        </p:nvSpPr>
        <p:spPr>
          <a:xfrm>
            <a:off x="611188" y="109538"/>
            <a:ext cx="8281987" cy="708025"/>
          </a:xfrm>
        </p:spPr>
        <p:txBody>
          <a:bodyPr/>
          <a:lstStyle/>
          <a:p>
            <a:pPr eaLnBrk="1" hangingPunct="1"/>
            <a:r>
              <a:rPr lang="en-US" altLang="en-US"/>
              <a:t>Switching and Forwarding</a:t>
            </a:r>
            <a:endParaRPr lang="en-AU" altLang="en-US"/>
          </a:p>
        </p:txBody>
      </p:sp>
      <p:sp>
        <p:nvSpPr>
          <p:cNvPr id="63490" name="Rectangle 3">
            <a:extLst>
              <a:ext uri="{FF2B5EF4-FFF2-40B4-BE49-F238E27FC236}">
                <a16:creationId xmlns:a16="http://schemas.microsoft.com/office/drawing/2014/main" id="{69647F0C-5B3F-7577-BF9E-157BB51815A7}"/>
              </a:ext>
            </a:extLst>
          </p:cNvPr>
          <p:cNvSpPr>
            <a:spLocks noGrp="1" noChangeArrowheads="1"/>
          </p:cNvSpPr>
          <p:nvPr>
            <p:ph type="body" idx="1"/>
          </p:nvPr>
        </p:nvSpPr>
        <p:spPr>
          <a:xfrm>
            <a:off x="684213" y="1125538"/>
            <a:ext cx="8270875" cy="1727200"/>
          </a:xfrm>
        </p:spPr>
        <p:txBody>
          <a:bodyPr/>
          <a:lstStyle/>
          <a:p>
            <a:pPr eaLnBrk="1" hangingPunct="1"/>
            <a:r>
              <a:rPr lang="en-US" altLang="en-US" sz="2000"/>
              <a:t>How does the signalling work</a:t>
            </a:r>
          </a:p>
          <a:p>
            <a:pPr lvl="1" eaLnBrk="1" hangingPunct="1"/>
            <a:r>
              <a:rPr lang="en-US" altLang="en-US" sz="1800"/>
              <a:t>To start the signalling process, host A sends a setup message into the network (i.e. to switch 1)</a:t>
            </a:r>
          </a:p>
          <a:p>
            <a:pPr lvl="2" eaLnBrk="1" hangingPunct="1"/>
            <a:r>
              <a:rPr lang="en-US" altLang="en-US" sz="1600"/>
              <a:t>The setup message contains (among other things) the complete destination address of B.</a:t>
            </a:r>
          </a:p>
          <a:p>
            <a:pPr lvl="2" eaLnBrk="1" hangingPunct="1"/>
            <a:r>
              <a:rPr lang="en-US" altLang="en-US" sz="1600"/>
              <a:t>The setup message needs to get all the way to B to create the necessary connection state in every switch along the way</a:t>
            </a:r>
          </a:p>
          <a:p>
            <a:pPr lvl="2" eaLnBrk="1" hangingPunct="1"/>
            <a:r>
              <a:rPr lang="en-US" altLang="en-US" sz="1600"/>
              <a:t>It is like sending a datagram to B where every switch knows which output to send the setup message so that it eventually reaches B</a:t>
            </a:r>
          </a:p>
          <a:p>
            <a:pPr lvl="2" eaLnBrk="1" hangingPunct="1"/>
            <a:r>
              <a:rPr lang="en-US" altLang="en-US" sz="1600"/>
              <a:t>Assume that every switch knows the topology to figure out how to do that</a:t>
            </a:r>
          </a:p>
          <a:p>
            <a:pPr lvl="1" eaLnBrk="1" hangingPunct="1"/>
            <a:r>
              <a:rPr lang="en-US" altLang="en-US" sz="1800"/>
              <a:t>When switch 1 receives the connection request, in addition to sending it on to switch 2, it creates a new entry in its VC table for this new connection</a:t>
            </a:r>
          </a:p>
          <a:p>
            <a:pPr lvl="2" eaLnBrk="1" hangingPunct="1"/>
            <a:r>
              <a:rPr lang="en-US" altLang="en-US" sz="1600"/>
              <a:t>The entry is exactly the same shown in the previous table</a:t>
            </a:r>
          </a:p>
          <a:p>
            <a:pPr lvl="2" eaLnBrk="1" hangingPunct="1"/>
            <a:r>
              <a:rPr lang="en-US" altLang="en-US" sz="1600"/>
              <a:t>Switch 1 picks the value 5 for this connection </a:t>
            </a:r>
          </a:p>
          <a:p>
            <a:pPr lvl="1" eaLnBrk="1" hangingPunct="1">
              <a:lnSpc>
                <a:spcPct val="90000"/>
              </a:lnSpc>
              <a:buFont typeface="Wingdings" panose="05000000000000000000" pitchFamily="2" charset="2"/>
              <a:buNone/>
            </a:pPr>
            <a:endParaRPr lang="en-US" altLang="en-US" sz="20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241" name="Rectangle 2">
            <a:extLst>
              <a:ext uri="{FF2B5EF4-FFF2-40B4-BE49-F238E27FC236}">
                <a16:creationId xmlns:a16="http://schemas.microsoft.com/office/drawing/2014/main" id="{D2AD8301-2D7F-E60D-AEC9-C3AC20815104}"/>
              </a:ext>
            </a:extLst>
          </p:cNvPr>
          <p:cNvSpPr>
            <a:spLocks noGrp="1" noChangeArrowheads="1"/>
          </p:cNvSpPr>
          <p:nvPr>
            <p:ph type="title"/>
          </p:nvPr>
        </p:nvSpPr>
        <p:spPr/>
        <p:txBody>
          <a:bodyPr/>
          <a:lstStyle/>
          <a:p>
            <a:pPr eaLnBrk="1" hangingPunct="1"/>
            <a:r>
              <a:rPr lang="en-US" altLang="en-US"/>
              <a:t>Chapter Outline</a:t>
            </a:r>
            <a:endParaRPr lang="en-AU" altLang="en-US"/>
          </a:p>
        </p:txBody>
      </p:sp>
      <p:sp>
        <p:nvSpPr>
          <p:cNvPr id="10242" name="Rectangle 3">
            <a:extLst>
              <a:ext uri="{FF2B5EF4-FFF2-40B4-BE49-F238E27FC236}">
                <a16:creationId xmlns:a16="http://schemas.microsoft.com/office/drawing/2014/main" id="{19F76CB8-6CF4-518C-BBB9-D3A922F27DE0}"/>
              </a:ext>
            </a:extLst>
          </p:cNvPr>
          <p:cNvSpPr>
            <a:spLocks noGrp="1" noChangeArrowheads="1"/>
          </p:cNvSpPr>
          <p:nvPr>
            <p:ph type="body" idx="1"/>
          </p:nvPr>
        </p:nvSpPr>
        <p:spPr/>
        <p:txBody>
          <a:bodyPr/>
          <a:lstStyle/>
          <a:p>
            <a:pPr eaLnBrk="1" hangingPunct="1">
              <a:lnSpc>
                <a:spcPct val="90000"/>
              </a:lnSpc>
            </a:pPr>
            <a:r>
              <a:rPr lang="en-US" altLang="en-US" sz="2800"/>
              <a:t>Switching and Bridging</a:t>
            </a:r>
          </a:p>
          <a:p>
            <a:pPr eaLnBrk="1" hangingPunct="1">
              <a:lnSpc>
                <a:spcPct val="90000"/>
              </a:lnSpc>
            </a:pPr>
            <a:r>
              <a:rPr lang="en-US" altLang="en-US" sz="2800"/>
              <a:t>Basic Internetworking (IP)</a:t>
            </a:r>
          </a:p>
          <a:p>
            <a:pPr eaLnBrk="1" hangingPunct="1">
              <a:lnSpc>
                <a:spcPct val="90000"/>
              </a:lnSpc>
            </a:pPr>
            <a:r>
              <a:rPr lang="en-US" altLang="en-US" sz="2800"/>
              <a:t>Routing</a:t>
            </a:r>
          </a:p>
          <a:p>
            <a:pPr eaLnBrk="1" hangingPunct="1">
              <a:lnSpc>
                <a:spcPct val="90000"/>
              </a:lnSpc>
            </a:pPr>
            <a:r>
              <a:rPr lang="en-US" altLang="en-US" sz="2800"/>
              <a:t>Implementation</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Rectangle 2">
            <a:extLst>
              <a:ext uri="{FF2B5EF4-FFF2-40B4-BE49-F238E27FC236}">
                <a16:creationId xmlns:a16="http://schemas.microsoft.com/office/drawing/2014/main" id="{A29057C7-49BA-241F-403C-0A3D40F66CBD}"/>
              </a:ext>
            </a:extLst>
          </p:cNvPr>
          <p:cNvSpPr>
            <a:spLocks noGrp="1" noChangeArrowheads="1"/>
          </p:cNvSpPr>
          <p:nvPr>
            <p:ph type="title"/>
          </p:nvPr>
        </p:nvSpPr>
        <p:spPr>
          <a:xfrm>
            <a:off x="611188" y="109538"/>
            <a:ext cx="8281987" cy="708025"/>
          </a:xfrm>
        </p:spPr>
        <p:txBody>
          <a:bodyPr/>
          <a:lstStyle/>
          <a:p>
            <a:pPr eaLnBrk="1" hangingPunct="1"/>
            <a:r>
              <a:rPr lang="en-US" altLang="en-US"/>
              <a:t>Switching and Forwarding</a:t>
            </a:r>
            <a:endParaRPr lang="en-AU" altLang="en-US"/>
          </a:p>
        </p:txBody>
      </p:sp>
      <p:sp>
        <p:nvSpPr>
          <p:cNvPr id="65538" name="Rectangle 3">
            <a:extLst>
              <a:ext uri="{FF2B5EF4-FFF2-40B4-BE49-F238E27FC236}">
                <a16:creationId xmlns:a16="http://schemas.microsoft.com/office/drawing/2014/main" id="{47D07DEF-EE53-F77D-81F9-F26E932B269C}"/>
              </a:ext>
            </a:extLst>
          </p:cNvPr>
          <p:cNvSpPr>
            <a:spLocks noGrp="1" noChangeArrowheads="1"/>
          </p:cNvSpPr>
          <p:nvPr>
            <p:ph type="body" idx="1"/>
          </p:nvPr>
        </p:nvSpPr>
        <p:spPr>
          <a:xfrm>
            <a:off x="684213" y="1125538"/>
            <a:ext cx="8270875" cy="1727200"/>
          </a:xfrm>
        </p:spPr>
        <p:txBody>
          <a:bodyPr/>
          <a:lstStyle/>
          <a:p>
            <a:pPr eaLnBrk="1" hangingPunct="1"/>
            <a:r>
              <a:rPr lang="en-US" altLang="en-US" sz="2000"/>
              <a:t>How does the signalling work (contd.)</a:t>
            </a:r>
          </a:p>
          <a:p>
            <a:pPr lvl="1" eaLnBrk="1" hangingPunct="1"/>
            <a:r>
              <a:rPr lang="en-US" altLang="en-US" sz="1800"/>
              <a:t>When switch 2 receives the setup message, it performs the similar process and it picks the value 11 as the incoming VCI</a:t>
            </a:r>
          </a:p>
          <a:p>
            <a:pPr lvl="1" eaLnBrk="1" hangingPunct="1"/>
            <a:r>
              <a:rPr lang="en-US" altLang="en-US" sz="1800"/>
              <a:t>Similarly switch 3 picks 7 as the value for its incoming VCI</a:t>
            </a:r>
          </a:p>
          <a:p>
            <a:pPr lvl="2" eaLnBrk="1" hangingPunct="1"/>
            <a:r>
              <a:rPr lang="en-US" altLang="en-US" sz="1600"/>
              <a:t>Each switch can pick any number it likes, as long as that number is not currently in use for some other connection on that port of that switch</a:t>
            </a:r>
          </a:p>
          <a:p>
            <a:pPr lvl="1" eaLnBrk="1" hangingPunct="1"/>
            <a:r>
              <a:rPr lang="en-US" altLang="en-US" sz="1800"/>
              <a:t>Finally the setup message arrives at host B.</a:t>
            </a:r>
          </a:p>
          <a:p>
            <a:pPr lvl="1" eaLnBrk="1" hangingPunct="1"/>
            <a:r>
              <a:rPr lang="en-US" altLang="en-US" sz="1800"/>
              <a:t>Assuming that B is healthy and willing to accept a connection from host A, it allocates an incoming VCI value, in this case 4.</a:t>
            </a:r>
          </a:p>
          <a:p>
            <a:pPr lvl="2" eaLnBrk="1" hangingPunct="1"/>
            <a:r>
              <a:rPr lang="en-US" altLang="en-US" sz="1600"/>
              <a:t>This VCI value can be used by B to identify all packets coming from A</a:t>
            </a:r>
          </a:p>
          <a:p>
            <a:pPr lvl="1" eaLnBrk="1" hangingPunct="1">
              <a:lnSpc>
                <a:spcPct val="90000"/>
              </a:lnSpc>
              <a:buFont typeface="Wingdings" panose="05000000000000000000" pitchFamily="2" charset="2"/>
              <a:buNone/>
            </a:pPr>
            <a:endParaRPr lang="en-US" altLang="en-US" sz="200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Rectangle 2">
            <a:extLst>
              <a:ext uri="{FF2B5EF4-FFF2-40B4-BE49-F238E27FC236}">
                <a16:creationId xmlns:a16="http://schemas.microsoft.com/office/drawing/2014/main" id="{BBB7D37C-FE00-9E80-19C0-C66DEDDC36CE}"/>
              </a:ext>
            </a:extLst>
          </p:cNvPr>
          <p:cNvSpPr>
            <a:spLocks noGrp="1" noChangeArrowheads="1"/>
          </p:cNvSpPr>
          <p:nvPr>
            <p:ph type="title"/>
          </p:nvPr>
        </p:nvSpPr>
        <p:spPr>
          <a:xfrm>
            <a:off x="611188" y="109538"/>
            <a:ext cx="8281987" cy="708025"/>
          </a:xfrm>
        </p:spPr>
        <p:txBody>
          <a:bodyPr/>
          <a:lstStyle/>
          <a:p>
            <a:pPr eaLnBrk="1" hangingPunct="1"/>
            <a:r>
              <a:rPr lang="en-US" altLang="en-US"/>
              <a:t>Switching and Forwarding</a:t>
            </a:r>
            <a:endParaRPr lang="en-AU" altLang="en-US"/>
          </a:p>
        </p:txBody>
      </p:sp>
      <p:sp>
        <p:nvSpPr>
          <p:cNvPr id="67586" name="Rectangle 3">
            <a:extLst>
              <a:ext uri="{FF2B5EF4-FFF2-40B4-BE49-F238E27FC236}">
                <a16:creationId xmlns:a16="http://schemas.microsoft.com/office/drawing/2014/main" id="{0EC7AC91-1F7A-CF8B-DC10-C29CBC289B26}"/>
              </a:ext>
            </a:extLst>
          </p:cNvPr>
          <p:cNvSpPr>
            <a:spLocks noGrp="1" noChangeArrowheads="1"/>
          </p:cNvSpPr>
          <p:nvPr>
            <p:ph type="body" idx="1"/>
          </p:nvPr>
        </p:nvSpPr>
        <p:spPr>
          <a:xfrm>
            <a:off x="684213" y="1125538"/>
            <a:ext cx="8270875" cy="1727200"/>
          </a:xfrm>
        </p:spPr>
        <p:txBody>
          <a:bodyPr/>
          <a:lstStyle/>
          <a:p>
            <a:pPr eaLnBrk="1" hangingPunct="1"/>
            <a:r>
              <a:rPr lang="en-US" altLang="en-US" sz="2000"/>
              <a:t>Now to complete the connection, everyone needs to be told what their downstream neighbor is using as the VCI for this connection</a:t>
            </a:r>
          </a:p>
          <a:p>
            <a:pPr lvl="1" eaLnBrk="1" hangingPunct="1"/>
            <a:r>
              <a:rPr lang="en-US" altLang="en-US" sz="1800"/>
              <a:t>Host B sends an acknowledgement of the connection setup to switch 3 and includes in that message the VCI value that it chose (4)</a:t>
            </a:r>
          </a:p>
          <a:p>
            <a:pPr lvl="1" eaLnBrk="1" hangingPunct="1"/>
            <a:r>
              <a:rPr lang="en-US" altLang="en-US" sz="1800"/>
              <a:t>Switch 3 completes the VC table entry for this connection and sends the acknowledgement on to switch 2 specifying the VCI of 7</a:t>
            </a:r>
          </a:p>
          <a:p>
            <a:pPr lvl="1" eaLnBrk="1" hangingPunct="1"/>
            <a:r>
              <a:rPr lang="en-US" altLang="en-US" sz="1800"/>
              <a:t>Switch 2 completes the VC table entry for this connection and sends acknowledgement on to switch 1 specifying the VCI of 11</a:t>
            </a:r>
          </a:p>
          <a:p>
            <a:pPr lvl="1" eaLnBrk="1" hangingPunct="1"/>
            <a:r>
              <a:rPr lang="en-US" altLang="en-US" sz="1800"/>
              <a:t>Finally switch 1 passes the acknowledgement on to host A telling it to use the VCI value of 5 for this connection </a:t>
            </a:r>
          </a:p>
          <a:p>
            <a:pPr lvl="1" eaLnBrk="1" hangingPunct="1">
              <a:lnSpc>
                <a:spcPct val="90000"/>
              </a:lnSpc>
              <a:buFont typeface="Wingdings" panose="05000000000000000000" pitchFamily="2" charset="2"/>
              <a:buNone/>
            </a:pPr>
            <a:endParaRPr lang="en-US" altLang="en-US" sz="200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2">
            <a:extLst>
              <a:ext uri="{FF2B5EF4-FFF2-40B4-BE49-F238E27FC236}">
                <a16:creationId xmlns:a16="http://schemas.microsoft.com/office/drawing/2014/main" id="{D246BCF3-942C-4F34-2D35-E50278809FA1}"/>
              </a:ext>
            </a:extLst>
          </p:cNvPr>
          <p:cNvSpPr>
            <a:spLocks noGrp="1" noChangeArrowheads="1"/>
          </p:cNvSpPr>
          <p:nvPr>
            <p:ph type="title"/>
          </p:nvPr>
        </p:nvSpPr>
        <p:spPr>
          <a:xfrm>
            <a:off x="611188" y="109538"/>
            <a:ext cx="8281987" cy="708025"/>
          </a:xfrm>
        </p:spPr>
        <p:txBody>
          <a:bodyPr/>
          <a:lstStyle/>
          <a:p>
            <a:pPr eaLnBrk="1" hangingPunct="1"/>
            <a:r>
              <a:rPr lang="en-US" altLang="en-US"/>
              <a:t>Switching and Forwarding</a:t>
            </a:r>
            <a:endParaRPr lang="en-AU" altLang="en-US"/>
          </a:p>
        </p:txBody>
      </p:sp>
      <p:sp>
        <p:nvSpPr>
          <p:cNvPr id="69634" name="Rectangle 3">
            <a:extLst>
              <a:ext uri="{FF2B5EF4-FFF2-40B4-BE49-F238E27FC236}">
                <a16:creationId xmlns:a16="http://schemas.microsoft.com/office/drawing/2014/main" id="{8EB86429-B29C-5ABE-02F0-B596FE1E7257}"/>
              </a:ext>
            </a:extLst>
          </p:cNvPr>
          <p:cNvSpPr>
            <a:spLocks noGrp="1" noChangeArrowheads="1"/>
          </p:cNvSpPr>
          <p:nvPr>
            <p:ph type="body" idx="1"/>
          </p:nvPr>
        </p:nvSpPr>
        <p:spPr>
          <a:xfrm>
            <a:off x="684213" y="1125538"/>
            <a:ext cx="8270875" cy="1727200"/>
          </a:xfrm>
        </p:spPr>
        <p:txBody>
          <a:bodyPr/>
          <a:lstStyle/>
          <a:p>
            <a:pPr eaLnBrk="1" hangingPunct="1"/>
            <a:r>
              <a:rPr lang="en-US" altLang="en-US" sz="2000"/>
              <a:t>When host A no longer wants to send data to host B, it tears down the connection by sending a teardown message to switch 1</a:t>
            </a:r>
          </a:p>
          <a:p>
            <a:pPr eaLnBrk="1" hangingPunct="1"/>
            <a:r>
              <a:rPr lang="en-US" altLang="en-US" sz="2000"/>
              <a:t>The switch 1 removes the relevant entry from its table and forwards the message on to the other switches in the path which similarly delete the appropriate table entries</a:t>
            </a:r>
          </a:p>
          <a:p>
            <a:pPr eaLnBrk="1" hangingPunct="1"/>
            <a:r>
              <a:rPr lang="en-US" altLang="en-US" sz="2000"/>
              <a:t>At this point, if host A were to send a packet with a VCI of 5 to switch 1, it would be dropped as if the connection had never existed</a:t>
            </a:r>
          </a:p>
          <a:p>
            <a:pPr lvl="1" eaLnBrk="1" hangingPunct="1">
              <a:lnSpc>
                <a:spcPct val="90000"/>
              </a:lnSpc>
              <a:buFont typeface="Wingdings" panose="05000000000000000000" pitchFamily="2" charset="2"/>
              <a:buNone/>
            </a:pPr>
            <a:endParaRPr lang="en-US" altLang="en-US" sz="200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Rectangle 2">
            <a:extLst>
              <a:ext uri="{FF2B5EF4-FFF2-40B4-BE49-F238E27FC236}">
                <a16:creationId xmlns:a16="http://schemas.microsoft.com/office/drawing/2014/main" id="{C605B888-1816-0622-9098-259B6966F9F2}"/>
              </a:ext>
            </a:extLst>
          </p:cNvPr>
          <p:cNvSpPr>
            <a:spLocks noGrp="1" noChangeArrowheads="1"/>
          </p:cNvSpPr>
          <p:nvPr>
            <p:ph type="title"/>
          </p:nvPr>
        </p:nvSpPr>
        <p:spPr>
          <a:xfrm>
            <a:off x="611188" y="109538"/>
            <a:ext cx="8281987" cy="708025"/>
          </a:xfrm>
        </p:spPr>
        <p:txBody>
          <a:bodyPr/>
          <a:lstStyle/>
          <a:p>
            <a:pPr eaLnBrk="1" hangingPunct="1"/>
            <a:r>
              <a:rPr lang="en-US" altLang="en-US"/>
              <a:t>Switching and Forwarding</a:t>
            </a:r>
            <a:endParaRPr lang="en-AU" altLang="en-US"/>
          </a:p>
        </p:txBody>
      </p:sp>
      <p:sp>
        <p:nvSpPr>
          <p:cNvPr id="71682" name="Rectangle 3">
            <a:extLst>
              <a:ext uri="{FF2B5EF4-FFF2-40B4-BE49-F238E27FC236}">
                <a16:creationId xmlns:a16="http://schemas.microsoft.com/office/drawing/2014/main" id="{084912EC-0CF6-3DBC-274E-24E18CC7ED2D}"/>
              </a:ext>
            </a:extLst>
          </p:cNvPr>
          <p:cNvSpPr>
            <a:spLocks noGrp="1" noChangeArrowheads="1"/>
          </p:cNvSpPr>
          <p:nvPr>
            <p:ph type="body" idx="1"/>
          </p:nvPr>
        </p:nvSpPr>
        <p:spPr>
          <a:xfrm>
            <a:off x="684213" y="1125538"/>
            <a:ext cx="8270875" cy="1727200"/>
          </a:xfrm>
        </p:spPr>
        <p:txBody>
          <a:bodyPr/>
          <a:lstStyle/>
          <a:p>
            <a:pPr eaLnBrk="1" hangingPunct="1"/>
            <a:r>
              <a:rPr lang="en-US" altLang="en-US" sz="2000"/>
              <a:t>Characteristics  of VC</a:t>
            </a:r>
          </a:p>
          <a:p>
            <a:pPr lvl="1" eaLnBrk="1" hangingPunct="1"/>
            <a:r>
              <a:rPr lang="en-US" altLang="en-US" sz="1800"/>
              <a:t>Since host A has to wait for the connection request to reach the far side of the network and return before it can send its first data packet, there is at least one RTT of delay before data is sent</a:t>
            </a:r>
          </a:p>
          <a:p>
            <a:pPr lvl="1" eaLnBrk="1" hangingPunct="1"/>
            <a:r>
              <a:rPr lang="en-US" altLang="en-US" sz="1800"/>
              <a:t>While the connection request contains the full address for host B (which might be quite large, being a global identifier on the network), each data packet contains only a small identifier, which is only unique on one link.</a:t>
            </a:r>
          </a:p>
          <a:p>
            <a:pPr lvl="2" eaLnBrk="1" hangingPunct="1"/>
            <a:r>
              <a:rPr lang="en-US" altLang="en-US" sz="1600"/>
              <a:t>Thus the per-packet overhead caused by the header is reduced relative to the datagram model</a:t>
            </a:r>
          </a:p>
          <a:p>
            <a:pPr lvl="1" eaLnBrk="1" hangingPunct="1"/>
            <a:r>
              <a:rPr lang="en-US" altLang="en-US" sz="1800"/>
              <a:t>If a switch or a link in a connection fails, the connection is broken and a new one will need to be established.</a:t>
            </a:r>
          </a:p>
          <a:p>
            <a:pPr lvl="2" eaLnBrk="1" hangingPunct="1"/>
            <a:r>
              <a:rPr lang="en-US" altLang="en-US" sz="1600"/>
              <a:t>Also the old one needs to be torn down to free up table storage space in the switches</a:t>
            </a:r>
          </a:p>
          <a:p>
            <a:pPr lvl="1" eaLnBrk="1" hangingPunct="1"/>
            <a:r>
              <a:rPr lang="en-US" altLang="en-US" sz="1800"/>
              <a:t>The issue of how a switch decides which link to forward the connection request on has similarities with the function of a routing algorithm</a:t>
            </a:r>
          </a:p>
          <a:p>
            <a:pPr lvl="1" eaLnBrk="1" hangingPunct="1">
              <a:lnSpc>
                <a:spcPct val="90000"/>
              </a:lnSpc>
              <a:buFont typeface="Wingdings" panose="05000000000000000000" pitchFamily="2" charset="2"/>
              <a:buNone/>
            </a:pPr>
            <a:endParaRPr lang="en-US" altLang="en-US" sz="200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Footer Placeholder 3">
            <a:extLst>
              <a:ext uri="{FF2B5EF4-FFF2-40B4-BE49-F238E27FC236}">
                <a16:creationId xmlns:a16="http://schemas.microsoft.com/office/drawing/2014/main" id="{EEA770E5-29E9-95C5-A473-5B137B968478}"/>
              </a:ext>
            </a:extLst>
          </p:cNvPr>
          <p:cNvSpPr>
            <a:spLocks noGrp="1"/>
          </p:cNvSpPr>
          <p:nvPr>
            <p:ph type="ftr" sz="quarter" idx="4294967295"/>
          </p:nvPr>
        </p:nvSpPr>
        <p:spPr bwMode="auto">
          <a:xfrm>
            <a:off x="1042988" y="6381750"/>
            <a:ext cx="7272337" cy="35877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33CC"/>
              </a:buClr>
              <a:buSzPct val="60000"/>
              <a:buFont typeface="Wingdings" panose="05000000000000000000" pitchFamily="2" charset="2"/>
              <a:buChar char="n"/>
              <a:defRPr sz="3200">
                <a:solidFill>
                  <a:srgbClr val="003399"/>
                </a:solidFill>
                <a:latin typeface="Arial" panose="020B0604020202020204" pitchFamily="34" charset="0"/>
              </a:defRPr>
            </a:lvl1pPr>
            <a:lvl2pPr marL="742950" indent="-285750">
              <a:spcBef>
                <a:spcPct val="20000"/>
              </a:spcBef>
              <a:buClr>
                <a:srgbClr val="003399"/>
              </a:buClr>
              <a:buSzPct val="55000"/>
              <a:buFont typeface="Wingdings" panose="05000000000000000000" pitchFamily="2" charset="2"/>
              <a:buChar char="n"/>
              <a:defRPr sz="2800">
                <a:solidFill>
                  <a:srgbClr val="0033CC"/>
                </a:solidFill>
                <a:latin typeface="Arial" panose="020B0604020202020204" pitchFamily="34" charset="0"/>
              </a:defRPr>
            </a:lvl2pPr>
            <a:lvl3pPr marL="1143000" indent="-228600">
              <a:spcBef>
                <a:spcPct val="20000"/>
              </a:spcBef>
              <a:buClr>
                <a:srgbClr val="0033CC"/>
              </a:buClr>
              <a:buSzPct val="50000"/>
              <a:buFont typeface="Wingdings" panose="05000000000000000000" pitchFamily="2" charset="2"/>
              <a:buChar char="n"/>
              <a:defRPr sz="2400">
                <a:solidFill>
                  <a:srgbClr val="000066"/>
                </a:solidFill>
                <a:latin typeface="Arial" panose="020B0604020202020204" pitchFamily="34" charset="0"/>
              </a:defRPr>
            </a:lvl3pPr>
            <a:lvl4pPr marL="1600200" indent="-228600">
              <a:spcBef>
                <a:spcPct val="20000"/>
              </a:spcBef>
              <a:buClr>
                <a:srgbClr val="000066"/>
              </a:buClr>
              <a:buSzPct val="55000"/>
              <a:buFont typeface="Wingdings" panose="05000000000000000000" pitchFamily="2" charset="2"/>
              <a:buChar char="n"/>
              <a:defRPr sz="2000">
                <a:solidFill>
                  <a:srgbClr val="0066FF"/>
                </a:solidFill>
                <a:latin typeface="Arial" panose="020B0604020202020204" pitchFamily="34" charset="0"/>
              </a:defRPr>
            </a:lvl4pPr>
            <a:lvl5pPr marL="2057400" indent="-228600">
              <a:spcBef>
                <a:spcPct val="20000"/>
              </a:spcBef>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5pPr>
            <a:lvl6pPr marL="25146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6pPr>
            <a:lvl7pPr marL="29718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7pPr>
            <a:lvl8pPr marL="34290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8pPr>
            <a:lvl9pPr marL="38862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9pPr>
          </a:lstStyle>
          <a:p>
            <a:pPr eaLnBrk="1" hangingPunct="1">
              <a:buClr>
                <a:schemeClr val="tx1"/>
              </a:buClr>
              <a:buFont typeface="Wingdings" panose="05000000000000000000" pitchFamily="2" charset="2"/>
              <a:buNone/>
            </a:pPr>
            <a:r>
              <a:rPr lang="en-AU" altLang="en-US">
                <a:solidFill>
                  <a:schemeClr val="tx1"/>
                </a:solidFill>
                <a:latin typeface="Arial Black" panose="020B0A04020102020204" pitchFamily="34" charset="0"/>
              </a:rPr>
              <a:t>Copyright © 2010, Elsevier Inc. All rights Reserved</a:t>
            </a:r>
          </a:p>
        </p:txBody>
      </p:sp>
      <p:sp>
        <p:nvSpPr>
          <p:cNvPr id="73730" name="Rectangle 2">
            <a:extLst>
              <a:ext uri="{FF2B5EF4-FFF2-40B4-BE49-F238E27FC236}">
                <a16:creationId xmlns:a16="http://schemas.microsoft.com/office/drawing/2014/main" id="{2CAF9F04-31DA-1772-127E-6015E54B7DF5}"/>
              </a:ext>
            </a:extLst>
          </p:cNvPr>
          <p:cNvSpPr>
            <a:spLocks noGrp="1" noChangeArrowheads="1"/>
          </p:cNvSpPr>
          <p:nvPr>
            <p:ph type="title"/>
          </p:nvPr>
        </p:nvSpPr>
        <p:spPr>
          <a:xfrm>
            <a:off x="611188" y="109538"/>
            <a:ext cx="8281987" cy="708025"/>
          </a:xfrm>
        </p:spPr>
        <p:txBody>
          <a:bodyPr/>
          <a:lstStyle/>
          <a:p>
            <a:pPr eaLnBrk="1" hangingPunct="1"/>
            <a:r>
              <a:rPr lang="en-US" altLang="en-US"/>
              <a:t>Switching and Forwarding</a:t>
            </a:r>
            <a:endParaRPr lang="en-AU" altLang="en-US"/>
          </a:p>
        </p:txBody>
      </p:sp>
      <p:sp>
        <p:nvSpPr>
          <p:cNvPr id="73731" name="Rectangle 3">
            <a:extLst>
              <a:ext uri="{FF2B5EF4-FFF2-40B4-BE49-F238E27FC236}">
                <a16:creationId xmlns:a16="http://schemas.microsoft.com/office/drawing/2014/main" id="{B87ADC2D-F76F-A1F5-75B9-18C33FBBF0BA}"/>
              </a:ext>
            </a:extLst>
          </p:cNvPr>
          <p:cNvSpPr>
            <a:spLocks noGrp="1" noChangeArrowheads="1"/>
          </p:cNvSpPr>
          <p:nvPr>
            <p:ph type="body" idx="1"/>
          </p:nvPr>
        </p:nvSpPr>
        <p:spPr>
          <a:xfrm>
            <a:off x="684213" y="1125538"/>
            <a:ext cx="8270875" cy="1727200"/>
          </a:xfrm>
        </p:spPr>
        <p:txBody>
          <a:bodyPr/>
          <a:lstStyle/>
          <a:p>
            <a:pPr eaLnBrk="1" hangingPunct="1"/>
            <a:r>
              <a:rPr lang="en-US" altLang="en-US" sz="2000"/>
              <a:t>Good Properties of VC</a:t>
            </a:r>
          </a:p>
          <a:p>
            <a:pPr lvl="1" eaLnBrk="1" hangingPunct="1"/>
            <a:r>
              <a:rPr lang="en-US" altLang="en-US" sz="1800"/>
              <a:t>By the time the host gets the go-ahead to send data, it knows quite a lot about the network-</a:t>
            </a:r>
          </a:p>
          <a:p>
            <a:pPr lvl="2" eaLnBrk="1" hangingPunct="1"/>
            <a:r>
              <a:rPr lang="en-US" altLang="en-US" sz="1600"/>
              <a:t>For example, that there is really a route to the receiver and that the receiver is willing to receive data</a:t>
            </a:r>
          </a:p>
          <a:p>
            <a:pPr lvl="1" eaLnBrk="1" hangingPunct="1"/>
            <a:r>
              <a:rPr lang="en-US" altLang="en-US" sz="1800"/>
              <a:t>It is also possible to allocate resources to the virtual circuit at the time it is established</a:t>
            </a:r>
          </a:p>
          <a:p>
            <a:pPr lvl="1" eaLnBrk="1" hangingPunct="1">
              <a:lnSpc>
                <a:spcPct val="90000"/>
              </a:lnSpc>
              <a:buFont typeface="Wingdings" panose="05000000000000000000" pitchFamily="2" charset="2"/>
              <a:buNone/>
            </a:pPr>
            <a:endParaRPr lang="en-US" altLang="en-US" sz="200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5777" name="Rectangle 2">
            <a:extLst>
              <a:ext uri="{FF2B5EF4-FFF2-40B4-BE49-F238E27FC236}">
                <a16:creationId xmlns:a16="http://schemas.microsoft.com/office/drawing/2014/main" id="{5DF8E1EE-21D2-B066-C384-30AEBC48FDD3}"/>
              </a:ext>
            </a:extLst>
          </p:cNvPr>
          <p:cNvSpPr>
            <a:spLocks noGrp="1" noChangeArrowheads="1"/>
          </p:cNvSpPr>
          <p:nvPr>
            <p:ph type="title"/>
          </p:nvPr>
        </p:nvSpPr>
        <p:spPr>
          <a:xfrm>
            <a:off x="611188" y="109538"/>
            <a:ext cx="8281987" cy="708025"/>
          </a:xfrm>
        </p:spPr>
        <p:txBody>
          <a:bodyPr/>
          <a:lstStyle/>
          <a:p>
            <a:pPr eaLnBrk="1" hangingPunct="1"/>
            <a:r>
              <a:rPr lang="en-US" altLang="en-US"/>
              <a:t>Switching and Forwarding</a:t>
            </a:r>
            <a:endParaRPr lang="en-AU" altLang="en-US"/>
          </a:p>
        </p:txBody>
      </p:sp>
      <p:sp>
        <p:nvSpPr>
          <p:cNvPr id="75778" name="Rectangle 3">
            <a:extLst>
              <a:ext uri="{FF2B5EF4-FFF2-40B4-BE49-F238E27FC236}">
                <a16:creationId xmlns:a16="http://schemas.microsoft.com/office/drawing/2014/main" id="{54FEA475-72A7-7FD4-7FF3-BA6447B311D7}"/>
              </a:ext>
            </a:extLst>
          </p:cNvPr>
          <p:cNvSpPr>
            <a:spLocks noGrp="1" noChangeArrowheads="1"/>
          </p:cNvSpPr>
          <p:nvPr>
            <p:ph type="body" idx="1"/>
          </p:nvPr>
        </p:nvSpPr>
        <p:spPr/>
        <p:txBody>
          <a:bodyPr/>
          <a:lstStyle/>
          <a:p>
            <a:pPr eaLnBrk="1" hangingPunct="1"/>
            <a:r>
              <a:rPr lang="en-US" altLang="en-US" sz="2000"/>
              <a:t>For example, an X.25 network – a packet-switched network that uses the connection-oriented model – employs the following three-part strategy</a:t>
            </a:r>
          </a:p>
          <a:p>
            <a:pPr lvl="1" eaLnBrk="1" hangingPunct="1"/>
            <a:r>
              <a:rPr lang="en-US" altLang="en-US" sz="1800"/>
              <a:t>Buffers are allocated to each virtual circuit when the circuit is initialized</a:t>
            </a:r>
          </a:p>
          <a:p>
            <a:pPr lvl="1" eaLnBrk="1" hangingPunct="1"/>
            <a:r>
              <a:rPr lang="en-US" altLang="en-US" sz="1800"/>
              <a:t>The sliding window protocol is run between each pair of nodes along the virtual circuit, and this protocol is augmented with the flow control to keep the sending node from overrunning the buffers allocated at the receiving node</a:t>
            </a:r>
          </a:p>
          <a:p>
            <a:pPr lvl="1" eaLnBrk="1" hangingPunct="1"/>
            <a:r>
              <a:rPr lang="en-US" altLang="en-US" sz="1800"/>
              <a:t>The circuit is rejected by a given node if not enough buffers are available at that node when the connection request message is processed</a:t>
            </a:r>
          </a:p>
          <a:p>
            <a:pPr lvl="1" eaLnBrk="1" hangingPunct="1">
              <a:lnSpc>
                <a:spcPct val="90000"/>
              </a:lnSpc>
              <a:buFont typeface="Wingdings" panose="05000000000000000000" pitchFamily="2" charset="2"/>
              <a:buNone/>
            </a:pPr>
            <a:endParaRPr lang="en-US" altLang="en-US" sz="200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Rectangle 2">
            <a:extLst>
              <a:ext uri="{FF2B5EF4-FFF2-40B4-BE49-F238E27FC236}">
                <a16:creationId xmlns:a16="http://schemas.microsoft.com/office/drawing/2014/main" id="{DADCB957-25B6-BFE5-4D0E-3E87759E5017}"/>
              </a:ext>
            </a:extLst>
          </p:cNvPr>
          <p:cNvSpPr>
            <a:spLocks noGrp="1" noChangeArrowheads="1"/>
          </p:cNvSpPr>
          <p:nvPr>
            <p:ph type="title"/>
          </p:nvPr>
        </p:nvSpPr>
        <p:spPr>
          <a:xfrm>
            <a:off x="611188" y="109538"/>
            <a:ext cx="8281987" cy="708025"/>
          </a:xfrm>
        </p:spPr>
        <p:txBody>
          <a:bodyPr/>
          <a:lstStyle/>
          <a:p>
            <a:pPr eaLnBrk="1" hangingPunct="1"/>
            <a:r>
              <a:rPr lang="en-US" altLang="en-US"/>
              <a:t>Switching and Forwarding</a:t>
            </a:r>
            <a:endParaRPr lang="en-AU" altLang="en-US"/>
          </a:p>
        </p:txBody>
      </p:sp>
      <p:sp>
        <p:nvSpPr>
          <p:cNvPr id="77826" name="Rectangle 3">
            <a:extLst>
              <a:ext uri="{FF2B5EF4-FFF2-40B4-BE49-F238E27FC236}">
                <a16:creationId xmlns:a16="http://schemas.microsoft.com/office/drawing/2014/main" id="{7236789F-5BEC-C3D6-A1BB-E99B90821E81}"/>
              </a:ext>
            </a:extLst>
          </p:cNvPr>
          <p:cNvSpPr>
            <a:spLocks noGrp="1" noChangeArrowheads="1"/>
          </p:cNvSpPr>
          <p:nvPr>
            <p:ph type="body" idx="1"/>
          </p:nvPr>
        </p:nvSpPr>
        <p:spPr/>
        <p:txBody>
          <a:bodyPr/>
          <a:lstStyle/>
          <a:p>
            <a:pPr eaLnBrk="1" hangingPunct="1"/>
            <a:r>
              <a:rPr lang="en-US" altLang="en-US" sz="2000"/>
              <a:t>Comparison with the Datagram Model</a:t>
            </a:r>
          </a:p>
          <a:p>
            <a:pPr lvl="1" eaLnBrk="1" hangingPunct="1"/>
            <a:r>
              <a:rPr lang="en-US" altLang="en-US" sz="1800"/>
              <a:t>Datagram network has no connection establishment phase and each switch processes each packet independently</a:t>
            </a:r>
          </a:p>
          <a:p>
            <a:pPr lvl="1" eaLnBrk="1" hangingPunct="1"/>
            <a:r>
              <a:rPr lang="en-US" altLang="en-US" sz="1800"/>
              <a:t>Each arriving packet competes with all other packets for buffer space</a:t>
            </a:r>
          </a:p>
          <a:p>
            <a:pPr lvl="1" eaLnBrk="1" hangingPunct="1"/>
            <a:r>
              <a:rPr lang="en-US" altLang="en-US" sz="1800"/>
              <a:t>If there are no buffers, the incoming packet must be dropped</a:t>
            </a:r>
          </a:p>
          <a:p>
            <a:pPr eaLnBrk="1" hangingPunct="1"/>
            <a:endParaRPr lang="en-US" altLang="en-US" sz="2000"/>
          </a:p>
          <a:p>
            <a:pPr eaLnBrk="1" hangingPunct="1"/>
            <a:r>
              <a:rPr lang="en-US" altLang="en-US" sz="2000"/>
              <a:t>In VC, we could imagine providing each circuit with a different quality of service (QoS)</a:t>
            </a:r>
          </a:p>
          <a:p>
            <a:pPr lvl="1" eaLnBrk="1" hangingPunct="1"/>
            <a:r>
              <a:rPr lang="en-US" altLang="en-US" sz="1800"/>
              <a:t>The network gives the user some kind of performance related guarantee</a:t>
            </a:r>
          </a:p>
          <a:p>
            <a:pPr lvl="2" eaLnBrk="1" hangingPunct="1"/>
            <a:r>
              <a:rPr lang="en-US" altLang="en-US" sz="1600"/>
              <a:t>Switches set aside the resources they need to meet this guarantee</a:t>
            </a:r>
          </a:p>
          <a:p>
            <a:pPr lvl="3" eaLnBrk="1" hangingPunct="1"/>
            <a:r>
              <a:rPr lang="en-US" altLang="en-US" sz="1400"/>
              <a:t>For example, a percentage of each outgoing link’s bandwidth</a:t>
            </a:r>
          </a:p>
          <a:p>
            <a:pPr lvl="3" eaLnBrk="1" hangingPunct="1"/>
            <a:r>
              <a:rPr lang="en-US" altLang="en-US" sz="1400"/>
              <a:t>Delay tolerance on each switch</a:t>
            </a:r>
          </a:p>
          <a:p>
            <a:pPr eaLnBrk="1" hangingPunct="1"/>
            <a:r>
              <a:rPr lang="en-US" altLang="en-US" sz="2000"/>
              <a:t>Most popular examples of VC technologies are Frame Relay and ATM</a:t>
            </a:r>
          </a:p>
          <a:p>
            <a:pPr lvl="1" eaLnBrk="1" hangingPunct="1"/>
            <a:r>
              <a:rPr lang="en-US" altLang="en-US" sz="1800"/>
              <a:t>One of the applications of Frame Relay is the construction of VPN</a:t>
            </a:r>
          </a:p>
          <a:p>
            <a:pPr lvl="1" eaLnBrk="1" hangingPunct="1">
              <a:lnSpc>
                <a:spcPct val="90000"/>
              </a:lnSpc>
              <a:buFont typeface="Wingdings" panose="05000000000000000000" pitchFamily="2" charset="2"/>
              <a:buNone/>
            </a:pPr>
            <a:endParaRPr lang="en-US" altLang="en-US" sz="200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9873" name="Rectangle 2">
            <a:extLst>
              <a:ext uri="{FF2B5EF4-FFF2-40B4-BE49-F238E27FC236}">
                <a16:creationId xmlns:a16="http://schemas.microsoft.com/office/drawing/2014/main" id="{92A9E227-3013-09CE-FCA0-EC0B48067D1C}"/>
              </a:ext>
            </a:extLst>
          </p:cNvPr>
          <p:cNvSpPr>
            <a:spLocks noGrp="1" noChangeArrowheads="1"/>
          </p:cNvSpPr>
          <p:nvPr>
            <p:ph type="title"/>
          </p:nvPr>
        </p:nvSpPr>
        <p:spPr>
          <a:xfrm>
            <a:off x="611188" y="109538"/>
            <a:ext cx="8281987" cy="708025"/>
          </a:xfrm>
        </p:spPr>
        <p:txBody>
          <a:bodyPr/>
          <a:lstStyle/>
          <a:p>
            <a:pPr eaLnBrk="1" hangingPunct="1"/>
            <a:r>
              <a:rPr lang="en-US" altLang="en-US"/>
              <a:t>Switching and Forwarding</a:t>
            </a:r>
            <a:endParaRPr lang="en-AU" altLang="en-US"/>
          </a:p>
        </p:txBody>
      </p:sp>
      <p:sp>
        <p:nvSpPr>
          <p:cNvPr id="79874" name="Rectangle 3">
            <a:extLst>
              <a:ext uri="{FF2B5EF4-FFF2-40B4-BE49-F238E27FC236}">
                <a16:creationId xmlns:a16="http://schemas.microsoft.com/office/drawing/2014/main" id="{FA2E5B68-FF1F-3CB5-DEFA-451DDAE3AE24}"/>
              </a:ext>
            </a:extLst>
          </p:cNvPr>
          <p:cNvSpPr>
            <a:spLocks noGrp="1" noChangeArrowheads="1"/>
          </p:cNvSpPr>
          <p:nvPr>
            <p:ph type="body" idx="1"/>
          </p:nvPr>
        </p:nvSpPr>
        <p:spPr/>
        <p:txBody>
          <a:bodyPr/>
          <a:lstStyle/>
          <a:p>
            <a:pPr eaLnBrk="1" hangingPunct="1"/>
            <a:r>
              <a:rPr lang="en-US" altLang="en-US"/>
              <a:t>ATM (Asynchronous Transfer Mode)</a:t>
            </a:r>
          </a:p>
          <a:p>
            <a:pPr lvl="1" eaLnBrk="1" hangingPunct="1"/>
            <a:r>
              <a:rPr lang="en-US" altLang="en-US"/>
              <a:t>Connection-oriented packet-switched network</a:t>
            </a:r>
          </a:p>
          <a:p>
            <a:pPr lvl="1" eaLnBrk="1" hangingPunct="1"/>
            <a:r>
              <a:rPr lang="en-US" altLang="en-US"/>
              <a:t>Packets are called cells</a:t>
            </a:r>
          </a:p>
          <a:p>
            <a:pPr lvl="2" eaLnBrk="1" hangingPunct="1"/>
            <a:r>
              <a:rPr lang="en-US" altLang="en-US"/>
              <a:t>5 byte header + 48 byte payload</a:t>
            </a:r>
          </a:p>
          <a:p>
            <a:pPr lvl="1" eaLnBrk="1" hangingPunct="1"/>
            <a:r>
              <a:rPr lang="en-US" altLang="en-US"/>
              <a:t>Fixed length packets are easier to switch in hardware</a:t>
            </a:r>
          </a:p>
          <a:p>
            <a:pPr lvl="2" eaLnBrk="1" hangingPunct="1"/>
            <a:r>
              <a:rPr lang="en-US" altLang="en-US"/>
              <a:t>Simpler to design</a:t>
            </a:r>
          </a:p>
          <a:p>
            <a:pPr lvl="2" eaLnBrk="1" hangingPunct="1"/>
            <a:r>
              <a:rPr lang="en-US" altLang="en-US"/>
              <a:t>Enables parallelism</a:t>
            </a:r>
          </a:p>
          <a:p>
            <a:pPr lvl="2" eaLnBrk="1" hangingPunct="1"/>
            <a:endParaRPr lang="en-US" altLang="en-US"/>
          </a:p>
          <a:p>
            <a:pPr lvl="1" eaLnBrk="1" hangingPunct="1"/>
            <a:endParaRPr lang="en-US" altLang="en-US"/>
          </a:p>
          <a:p>
            <a:pPr eaLnBrk="1" hangingPunct="1"/>
            <a:endParaRPr lang="en-US" altLang="en-US" sz="1800"/>
          </a:p>
          <a:p>
            <a:pPr lvl="1" eaLnBrk="1" hangingPunct="1">
              <a:lnSpc>
                <a:spcPct val="90000"/>
              </a:lnSpc>
              <a:buFont typeface="Wingdings" panose="05000000000000000000" pitchFamily="2" charset="2"/>
              <a:buNone/>
            </a:pPr>
            <a:endParaRPr lang="en-US" altLang="en-US" sz="200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1921" name="Picture 6" descr="f03-06-9780123850591 copy">
            <a:extLst>
              <a:ext uri="{FF2B5EF4-FFF2-40B4-BE49-F238E27FC236}">
                <a16:creationId xmlns:a16="http://schemas.microsoft.com/office/drawing/2014/main" id="{9008C600-83AC-080F-E8D9-760A8BB136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2988" y="3860800"/>
            <a:ext cx="6048375" cy="596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22" name="Rectangle 2">
            <a:extLst>
              <a:ext uri="{FF2B5EF4-FFF2-40B4-BE49-F238E27FC236}">
                <a16:creationId xmlns:a16="http://schemas.microsoft.com/office/drawing/2014/main" id="{513DC85B-822B-CCC2-009E-1EA9810D2EA1}"/>
              </a:ext>
            </a:extLst>
          </p:cNvPr>
          <p:cNvSpPr>
            <a:spLocks noGrp="1" noChangeArrowheads="1"/>
          </p:cNvSpPr>
          <p:nvPr>
            <p:ph type="title"/>
          </p:nvPr>
        </p:nvSpPr>
        <p:spPr>
          <a:xfrm>
            <a:off x="611188" y="109538"/>
            <a:ext cx="8281987" cy="708025"/>
          </a:xfrm>
        </p:spPr>
        <p:txBody>
          <a:bodyPr/>
          <a:lstStyle/>
          <a:p>
            <a:pPr eaLnBrk="1" hangingPunct="1"/>
            <a:r>
              <a:rPr lang="en-US" altLang="en-US"/>
              <a:t>Switching and Forwarding</a:t>
            </a:r>
            <a:endParaRPr lang="en-AU" altLang="en-US"/>
          </a:p>
        </p:txBody>
      </p:sp>
      <p:sp>
        <p:nvSpPr>
          <p:cNvPr id="81923" name="Rectangle 3">
            <a:extLst>
              <a:ext uri="{FF2B5EF4-FFF2-40B4-BE49-F238E27FC236}">
                <a16:creationId xmlns:a16="http://schemas.microsoft.com/office/drawing/2014/main" id="{FCFA4BDC-0F05-4DEB-7AF0-4816C88495EF}"/>
              </a:ext>
            </a:extLst>
          </p:cNvPr>
          <p:cNvSpPr>
            <a:spLocks noGrp="1" noChangeArrowheads="1"/>
          </p:cNvSpPr>
          <p:nvPr>
            <p:ph type="body" idx="1"/>
          </p:nvPr>
        </p:nvSpPr>
        <p:spPr/>
        <p:txBody>
          <a:bodyPr/>
          <a:lstStyle/>
          <a:p>
            <a:pPr eaLnBrk="1" hangingPunct="1"/>
            <a:r>
              <a:rPr lang="en-US" altLang="en-US" sz="2400"/>
              <a:t>ATM</a:t>
            </a:r>
          </a:p>
          <a:p>
            <a:pPr lvl="1" eaLnBrk="1" hangingPunct="1"/>
            <a:r>
              <a:rPr lang="en-US" altLang="en-US" sz="2000"/>
              <a:t>User-Network Interface (UNI)</a:t>
            </a:r>
          </a:p>
          <a:p>
            <a:pPr lvl="2" eaLnBrk="1" hangingPunct="1"/>
            <a:r>
              <a:rPr lang="en-US" altLang="en-US" sz="1600"/>
              <a:t>Host-to-switch format</a:t>
            </a:r>
          </a:p>
          <a:p>
            <a:pPr lvl="2" eaLnBrk="1" hangingPunct="1"/>
            <a:r>
              <a:rPr lang="en-US" altLang="en-US" sz="1600"/>
              <a:t>GFC: Generic Flow Control</a:t>
            </a:r>
          </a:p>
          <a:p>
            <a:pPr lvl="2" eaLnBrk="1" hangingPunct="1"/>
            <a:r>
              <a:rPr lang="en-US" altLang="en-US" sz="1600"/>
              <a:t>VCI: Virtual Circuit Identifier</a:t>
            </a:r>
          </a:p>
          <a:p>
            <a:pPr lvl="2" eaLnBrk="1" hangingPunct="1"/>
            <a:r>
              <a:rPr lang="en-US" altLang="en-US" sz="1600"/>
              <a:t>Type: management, congestion control</a:t>
            </a:r>
          </a:p>
          <a:p>
            <a:pPr lvl="2" eaLnBrk="1" hangingPunct="1"/>
            <a:r>
              <a:rPr lang="en-US" altLang="en-US" sz="1600"/>
              <a:t>CLP: Cell Loss Priority</a:t>
            </a:r>
          </a:p>
          <a:p>
            <a:pPr lvl="2" eaLnBrk="1" hangingPunct="1"/>
            <a:r>
              <a:rPr lang="en-US" altLang="en-US" sz="1600"/>
              <a:t>HEC: Header Error Check (CRC-8)</a:t>
            </a:r>
          </a:p>
          <a:p>
            <a:pPr lvl="1" eaLnBrk="1" hangingPunct="1">
              <a:buFont typeface="Wingdings" panose="05000000000000000000" pitchFamily="2" charset="2"/>
              <a:buNone/>
            </a:pPr>
            <a:endParaRPr lang="en-US" altLang="en-US" sz="2000"/>
          </a:p>
          <a:p>
            <a:pPr lvl="1" eaLnBrk="1" hangingPunct="1">
              <a:buFont typeface="Wingdings" panose="05000000000000000000" pitchFamily="2" charset="2"/>
              <a:buNone/>
            </a:pPr>
            <a:endParaRPr lang="en-US" altLang="en-US" sz="2000"/>
          </a:p>
          <a:p>
            <a:pPr lvl="1" eaLnBrk="1" hangingPunct="1">
              <a:buFont typeface="Wingdings" panose="05000000000000000000" pitchFamily="2" charset="2"/>
              <a:buNone/>
            </a:pPr>
            <a:endParaRPr lang="en-US" altLang="en-US" sz="2000"/>
          </a:p>
          <a:p>
            <a:pPr lvl="1" eaLnBrk="1" hangingPunct="1"/>
            <a:r>
              <a:rPr lang="en-US" altLang="en-US" sz="2000"/>
              <a:t>Network-Network Interface (NNI)</a:t>
            </a:r>
          </a:p>
          <a:p>
            <a:pPr lvl="2" eaLnBrk="1" hangingPunct="1"/>
            <a:r>
              <a:rPr lang="en-US" altLang="en-US" sz="1600"/>
              <a:t>Switch-to-switch format</a:t>
            </a:r>
          </a:p>
          <a:p>
            <a:pPr lvl="2" eaLnBrk="1" hangingPunct="1"/>
            <a:r>
              <a:rPr lang="en-US" altLang="en-US" sz="1600"/>
              <a:t>GFC becomes part of VPI field</a:t>
            </a:r>
          </a:p>
          <a:p>
            <a:pPr lvl="1" eaLnBrk="1" hangingPunct="1"/>
            <a:endParaRPr lang="en-US" altLang="en-US"/>
          </a:p>
          <a:p>
            <a:pPr eaLnBrk="1" hangingPunct="1"/>
            <a:endParaRPr lang="en-US" altLang="en-US" sz="180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3969" name="Picture 5" descr="f03-07-9780123850591 copy">
            <a:extLst>
              <a:ext uri="{FF2B5EF4-FFF2-40B4-BE49-F238E27FC236}">
                <a16:creationId xmlns:a16="http://schemas.microsoft.com/office/drawing/2014/main" id="{3BA7ECCC-D2AB-4E01-4ACC-4B2AEDAFA8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3713" y="2420938"/>
            <a:ext cx="5616575" cy="338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3970" name="Rectangle 2">
            <a:extLst>
              <a:ext uri="{FF2B5EF4-FFF2-40B4-BE49-F238E27FC236}">
                <a16:creationId xmlns:a16="http://schemas.microsoft.com/office/drawing/2014/main" id="{EF789872-E359-9E61-E0B8-83D94B6E42A2}"/>
              </a:ext>
            </a:extLst>
          </p:cNvPr>
          <p:cNvSpPr>
            <a:spLocks noGrp="1" noChangeArrowheads="1"/>
          </p:cNvSpPr>
          <p:nvPr>
            <p:ph type="title"/>
          </p:nvPr>
        </p:nvSpPr>
        <p:spPr>
          <a:xfrm>
            <a:off x="611188" y="109538"/>
            <a:ext cx="8281987" cy="708025"/>
          </a:xfrm>
        </p:spPr>
        <p:txBody>
          <a:bodyPr/>
          <a:lstStyle/>
          <a:p>
            <a:pPr eaLnBrk="1" hangingPunct="1"/>
            <a:r>
              <a:rPr lang="en-US" altLang="en-US"/>
              <a:t>Switching and Forwarding</a:t>
            </a:r>
            <a:endParaRPr lang="en-AU" altLang="en-US"/>
          </a:p>
        </p:txBody>
      </p:sp>
      <p:sp>
        <p:nvSpPr>
          <p:cNvPr id="83971" name="Rectangle 3">
            <a:extLst>
              <a:ext uri="{FF2B5EF4-FFF2-40B4-BE49-F238E27FC236}">
                <a16:creationId xmlns:a16="http://schemas.microsoft.com/office/drawing/2014/main" id="{230132DD-7E12-8A54-BE81-0B633ED96E70}"/>
              </a:ext>
            </a:extLst>
          </p:cNvPr>
          <p:cNvSpPr>
            <a:spLocks noGrp="1" noChangeArrowheads="1"/>
          </p:cNvSpPr>
          <p:nvPr>
            <p:ph type="body" idx="1"/>
          </p:nvPr>
        </p:nvSpPr>
        <p:spPr/>
        <p:txBody>
          <a:bodyPr/>
          <a:lstStyle/>
          <a:p>
            <a:pPr eaLnBrk="1" hangingPunct="1"/>
            <a:r>
              <a:rPr lang="en-US" altLang="en-US" sz="2000"/>
              <a:t>Source Routing</a:t>
            </a:r>
          </a:p>
          <a:p>
            <a:pPr lvl="1" eaLnBrk="1" hangingPunct="1"/>
            <a:r>
              <a:rPr lang="en-US" altLang="en-US" sz="1800"/>
              <a:t>All the information about network topology that is required to switch a packet across the network is provided by the source host</a:t>
            </a:r>
          </a:p>
          <a:p>
            <a:pPr lvl="1" eaLnBrk="1" hangingPunct="1">
              <a:lnSpc>
                <a:spcPct val="90000"/>
              </a:lnSpc>
              <a:buFont typeface="Wingdings" panose="05000000000000000000" pitchFamily="2" charset="2"/>
              <a:buNone/>
            </a:pPr>
            <a:endParaRPr lang="en-US" altLang="en-US" sz="20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289" name="Rectangle 2">
            <a:extLst>
              <a:ext uri="{FF2B5EF4-FFF2-40B4-BE49-F238E27FC236}">
                <a16:creationId xmlns:a16="http://schemas.microsoft.com/office/drawing/2014/main" id="{938677D2-4445-606F-0FA8-2A1EED5AFDFB}"/>
              </a:ext>
            </a:extLst>
          </p:cNvPr>
          <p:cNvSpPr>
            <a:spLocks noGrp="1" noChangeArrowheads="1"/>
          </p:cNvSpPr>
          <p:nvPr>
            <p:ph type="title"/>
          </p:nvPr>
        </p:nvSpPr>
        <p:spPr/>
        <p:txBody>
          <a:bodyPr/>
          <a:lstStyle/>
          <a:p>
            <a:pPr eaLnBrk="1" hangingPunct="1"/>
            <a:r>
              <a:rPr lang="en-US" altLang="en-US"/>
              <a:t>Chapter Goal</a:t>
            </a:r>
            <a:endParaRPr lang="en-AU" altLang="en-US"/>
          </a:p>
        </p:txBody>
      </p:sp>
      <p:sp>
        <p:nvSpPr>
          <p:cNvPr id="12290" name="Rectangle 3">
            <a:extLst>
              <a:ext uri="{FF2B5EF4-FFF2-40B4-BE49-F238E27FC236}">
                <a16:creationId xmlns:a16="http://schemas.microsoft.com/office/drawing/2014/main" id="{E2122975-046E-B4C9-0B8E-6D5098FA4FE1}"/>
              </a:ext>
            </a:extLst>
          </p:cNvPr>
          <p:cNvSpPr>
            <a:spLocks noGrp="1" noChangeArrowheads="1"/>
          </p:cNvSpPr>
          <p:nvPr>
            <p:ph type="body" idx="1"/>
          </p:nvPr>
        </p:nvSpPr>
        <p:spPr/>
        <p:txBody>
          <a:bodyPr/>
          <a:lstStyle/>
          <a:p>
            <a:pPr eaLnBrk="1" hangingPunct="1">
              <a:lnSpc>
                <a:spcPct val="90000"/>
              </a:lnSpc>
            </a:pPr>
            <a:r>
              <a:rPr lang="en-US" altLang="en-US" sz="2800"/>
              <a:t>Understanding the functions of switches, bridges and routers</a:t>
            </a:r>
          </a:p>
          <a:p>
            <a:pPr eaLnBrk="1" hangingPunct="1"/>
            <a:r>
              <a:rPr lang="en-US" altLang="en-US" sz="2800"/>
              <a:t>Discussing Internet Protocol (IP) for interconnecting networks</a:t>
            </a:r>
          </a:p>
          <a:p>
            <a:pPr eaLnBrk="1" hangingPunct="1"/>
            <a:r>
              <a:rPr lang="en-US" altLang="en-US" sz="2800"/>
              <a:t>Understanding the concept of routing</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Rectangle 2">
            <a:extLst>
              <a:ext uri="{FF2B5EF4-FFF2-40B4-BE49-F238E27FC236}">
                <a16:creationId xmlns:a16="http://schemas.microsoft.com/office/drawing/2014/main" id="{0B067B92-050E-64DB-BC8C-58ABC4AB3EDC}"/>
              </a:ext>
            </a:extLst>
          </p:cNvPr>
          <p:cNvSpPr>
            <a:spLocks noGrp="1" noChangeArrowheads="1"/>
          </p:cNvSpPr>
          <p:nvPr>
            <p:ph type="title"/>
          </p:nvPr>
        </p:nvSpPr>
        <p:spPr>
          <a:xfrm>
            <a:off x="611188" y="109538"/>
            <a:ext cx="8281987" cy="708025"/>
          </a:xfrm>
        </p:spPr>
        <p:txBody>
          <a:bodyPr/>
          <a:lstStyle/>
          <a:p>
            <a:pPr eaLnBrk="1" hangingPunct="1"/>
            <a:r>
              <a:rPr lang="en-US" altLang="en-US"/>
              <a:t>Switching and Forwarding</a:t>
            </a:r>
            <a:endParaRPr lang="en-AU" altLang="en-US"/>
          </a:p>
        </p:txBody>
      </p:sp>
      <p:sp>
        <p:nvSpPr>
          <p:cNvPr id="86018" name="Rectangle 3">
            <a:extLst>
              <a:ext uri="{FF2B5EF4-FFF2-40B4-BE49-F238E27FC236}">
                <a16:creationId xmlns:a16="http://schemas.microsoft.com/office/drawing/2014/main" id="{4AFB6318-DAC7-7079-EDB4-1C85A9A8B00A}"/>
              </a:ext>
            </a:extLst>
          </p:cNvPr>
          <p:cNvSpPr>
            <a:spLocks noGrp="1" noChangeArrowheads="1"/>
          </p:cNvSpPr>
          <p:nvPr>
            <p:ph type="body" idx="1"/>
          </p:nvPr>
        </p:nvSpPr>
        <p:spPr/>
        <p:txBody>
          <a:bodyPr/>
          <a:lstStyle/>
          <a:p>
            <a:pPr eaLnBrk="1" hangingPunct="1"/>
            <a:r>
              <a:rPr lang="en-US" altLang="en-US" sz="2000"/>
              <a:t>Other approaches in Source Routing</a:t>
            </a:r>
          </a:p>
          <a:p>
            <a:pPr lvl="1" eaLnBrk="1" hangingPunct="1">
              <a:lnSpc>
                <a:spcPct val="90000"/>
              </a:lnSpc>
              <a:buFont typeface="Wingdings" panose="05000000000000000000" pitchFamily="2" charset="2"/>
              <a:buNone/>
            </a:pPr>
            <a:endParaRPr lang="en-US" altLang="en-US" sz="2000"/>
          </a:p>
        </p:txBody>
      </p:sp>
      <p:pic>
        <p:nvPicPr>
          <p:cNvPr id="86019" name="Picture 5" descr="f03-08-9780123850591 copy">
            <a:extLst>
              <a:ext uri="{FF2B5EF4-FFF2-40B4-BE49-F238E27FC236}">
                <a16:creationId xmlns:a16="http://schemas.microsoft.com/office/drawing/2014/main" id="{6F16AAA6-A59B-6A62-2021-197102DF81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2988" y="2205038"/>
            <a:ext cx="7127875" cy="241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Rectangle 2">
            <a:extLst>
              <a:ext uri="{FF2B5EF4-FFF2-40B4-BE49-F238E27FC236}">
                <a16:creationId xmlns:a16="http://schemas.microsoft.com/office/drawing/2014/main" id="{24F1A1A0-66DE-B4C9-E3FE-663D295AE7B2}"/>
              </a:ext>
            </a:extLst>
          </p:cNvPr>
          <p:cNvSpPr>
            <a:spLocks noGrp="1" noChangeArrowheads="1"/>
          </p:cNvSpPr>
          <p:nvPr>
            <p:ph type="title"/>
          </p:nvPr>
        </p:nvSpPr>
        <p:spPr>
          <a:xfrm>
            <a:off x="611188" y="109538"/>
            <a:ext cx="8281987" cy="708025"/>
          </a:xfrm>
        </p:spPr>
        <p:txBody>
          <a:bodyPr/>
          <a:lstStyle/>
          <a:p>
            <a:pPr eaLnBrk="1" hangingPunct="1"/>
            <a:r>
              <a:rPr lang="en-US" altLang="en-US"/>
              <a:t>Bridges and LAN Switches</a:t>
            </a:r>
            <a:endParaRPr lang="en-AU" altLang="en-US"/>
          </a:p>
        </p:txBody>
      </p:sp>
      <p:sp>
        <p:nvSpPr>
          <p:cNvPr id="88066" name="Rectangle 3">
            <a:extLst>
              <a:ext uri="{FF2B5EF4-FFF2-40B4-BE49-F238E27FC236}">
                <a16:creationId xmlns:a16="http://schemas.microsoft.com/office/drawing/2014/main" id="{251881B2-FEA8-7F4B-B4D5-C3E5AA589218}"/>
              </a:ext>
            </a:extLst>
          </p:cNvPr>
          <p:cNvSpPr>
            <a:spLocks noGrp="1" noChangeArrowheads="1"/>
          </p:cNvSpPr>
          <p:nvPr>
            <p:ph type="body" idx="1"/>
          </p:nvPr>
        </p:nvSpPr>
        <p:spPr/>
        <p:txBody>
          <a:bodyPr/>
          <a:lstStyle/>
          <a:p>
            <a:pPr eaLnBrk="1" hangingPunct="1"/>
            <a:r>
              <a:rPr lang="en-US" altLang="en-US" sz="2000"/>
              <a:t>Bridges and LAN Switches</a:t>
            </a:r>
          </a:p>
          <a:p>
            <a:pPr lvl="1" eaLnBrk="1" hangingPunct="1"/>
            <a:r>
              <a:rPr lang="en-US" altLang="en-US" sz="1800"/>
              <a:t>Class of switches that is used to forward packets between shared-media LANs such as Ethernets</a:t>
            </a:r>
          </a:p>
          <a:p>
            <a:pPr lvl="2" eaLnBrk="1" hangingPunct="1"/>
            <a:r>
              <a:rPr lang="en-US" altLang="en-US" sz="1600"/>
              <a:t>Known as LAN switches</a:t>
            </a:r>
          </a:p>
          <a:p>
            <a:pPr lvl="2" eaLnBrk="1" hangingPunct="1"/>
            <a:r>
              <a:rPr lang="en-US" altLang="en-US" sz="1600"/>
              <a:t>Referred to as Bridges</a:t>
            </a:r>
          </a:p>
          <a:p>
            <a:pPr lvl="1" eaLnBrk="1" hangingPunct="1"/>
            <a:endParaRPr lang="en-US" altLang="en-US" sz="1800"/>
          </a:p>
          <a:p>
            <a:pPr lvl="1" eaLnBrk="1" hangingPunct="1"/>
            <a:r>
              <a:rPr lang="en-US" altLang="en-US" sz="1800"/>
              <a:t>Suppose you have a pair of Ethernets that you want to interconnect</a:t>
            </a:r>
          </a:p>
          <a:p>
            <a:pPr lvl="2" eaLnBrk="1" hangingPunct="1"/>
            <a:r>
              <a:rPr lang="en-US" altLang="en-US" sz="1600"/>
              <a:t>One approach is put a repeater in between them</a:t>
            </a:r>
          </a:p>
          <a:p>
            <a:pPr lvl="3" eaLnBrk="1" hangingPunct="1"/>
            <a:r>
              <a:rPr lang="en-US" altLang="en-US" sz="1400"/>
              <a:t>It might exceed the physical limitation of the Ethernet</a:t>
            </a:r>
          </a:p>
          <a:p>
            <a:pPr lvl="4" eaLnBrk="1" hangingPunct="1"/>
            <a:r>
              <a:rPr lang="en-US" altLang="en-US" sz="1400"/>
              <a:t>No more than four repeaters between any pair of hosts</a:t>
            </a:r>
          </a:p>
          <a:p>
            <a:pPr lvl="4" eaLnBrk="1" hangingPunct="1"/>
            <a:r>
              <a:rPr lang="en-US" altLang="en-US" sz="1400"/>
              <a:t>No more than a total of 2500 m in length is allowed</a:t>
            </a:r>
          </a:p>
          <a:p>
            <a:pPr lvl="2" eaLnBrk="1" hangingPunct="1"/>
            <a:r>
              <a:rPr lang="en-US" altLang="en-US" sz="1600"/>
              <a:t>An alternative would be to put a node between the two Ethernets and have the node forward frames from one Ethernet to the other</a:t>
            </a:r>
          </a:p>
          <a:p>
            <a:pPr lvl="3" eaLnBrk="1" hangingPunct="1"/>
            <a:r>
              <a:rPr lang="en-US" altLang="en-US" sz="1400"/>
              <a:t>This node is called a </a:t>
            </a:r>
            <a:r>
              <a:rPr lang="en-US" altLang="en-US" sz="1400" b="1"/>
              <a:t>Bridge</a:t>
            </a:r>
          </a:p>
          <a:p>
            <a:pPr lvl="3" eaLnBrk="1" hangingPunct="1"/>
            <a:r>
              <a:rPr lang="en-US" altLang="en-US" sz="1400"/>
              <a:t>A collection of LANs connected by one or more bridges is usually said to form an </a:t>
            </a:r>
            <a:r>
              <a:rPr lang="en-US" altLang="en-US" sz="1400" b="1"/>
              <a:t>Extended LAN</a:t>
            </a:r>
            <a:r>
              <a:rPr lang="en-US" altLang="en-US" sz="1400"/>
              <a:t> </a:t>
            </a:r>
          </a:p>
          <a:p>
            <a:pPr lvl="1" eaLnBrk="1" hangingPunct="1">
              <a:lnSpc>
                <a:spcPct val="90000"/>
              </a:lnSpc>
              <a:buFont typeface="Wingdings" panose="05000000000000000000" pitchFamily="2" charset="2"/>
              <a:buNone/>
            </a:pPr>
            <a:endParaRPr lang="en-US" altLang="en-US" sz="200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Rectangle 2">
            <a:extLst>
              <a:ext uri="{FF2B5EF4-FFF2-40B4-BE49-F238E27FC236}">
                <a16:creationId xmlns:a16="http://schemas.microsoft.com/office/drawing/2014/main" id="{1B00EE5E-1AA2-0AEB-CF1E-88913A81E0DB}"/>
              </a:ext>
            </a:extLst>
          </p:cNvPr>
          <p:cNvSpPr>
            <a:spLocks noGrp="1" noChangeArrowheads="1"/>
          </p:cNvSpPr>
          <p:nvPr>
            <p:ph type="title"/>
          </p:nvPr>
        </p:nvSpPr>
        <p:spPr>
          <a:xfrm>
            <a:off x="611188" y="109538"/>
            <a:ext cx="8281987" cy="708025"/>
          </a:xfrm>
        </p:spPr>
        <p:txBody>
          <a:bodyPr/>
          <a:lstStyle/>
          <a:p>
            <a:pPr eaLnBrk="1" hangingPunct="1"/>
            <a:r>
              <a:rPr lang="en-US" altLang="en-US"/>
              <a:t>Bridges and LAN Switches</a:t>
            </a:r>
            <a:endParaRPr lang="en-AU" altLang="en-US"/>
          </a:p>
        </p:txBody>
      </p:sp>
      <p:sp>
        <p:nvSpPr>
          <p:cNvPr id="90114" name="Rectangle 3">
            <a:extLst>
              <a:ext uri="{FF2B5EF4-FFF2-40B4-BE49-F238E27FC236}">
                <a16:creationId xmlns:a16="http://schemas.microsoft.com/office/drawing/2014/main" id="{1EF1DDA0-F3D5-3160-02E6-CCCD73761FD6}"/>
              </a:ext>
            </a:extLst>
          </p:cNvPr>
          <p:cNvSpPr>
            <a:spLocks noGrp="1" noChangeArrowheads="1"/>
          </p:cNvSpPr>
          <p:nvPr>
            <p:ph type="body" idx="1"/>
          </p:nvPr>
        </p:nvSpPr>
        <p:spPr/>
        <p:txBody>
          <a:bodyPr/>
          <a:lstStyle/>
          <a:p>
            <a:pPr eaLnBrk="1" hangingPunct="1"/>
            <a:r>
              <a:rPr lang="en-US" altLang="en-US" sz="2000"/>
              <a:t>Simplest Strategy for Bridges</a:t>
            </a:r>
          </a:p>
          <a:p>
            <a:pPr lvl="1" eaLnBrk="1" hangingPunct="1"/>
            <a:r>
              <a:rPr lang="en-US" altLang="en-US" sz="1800"/>
              <a:t>Accept LAN frames on their inputs and forward them out to all other outputs</a:t>
            </a:r>
          </a:p>
          <a:p>
            <a:pPr lvl="1" eaLnBrk="1" hangingPunct="1"/>
            <a:r>
              <a:rPr lang="en-US" altLang="en-US" sz="1800"/>
              <a:t>Used by early bridges</a:t>
            </a:r>
          </a:p>
          <a:p>
            <a:pPr eaLnBrk="1" hangingPunct="1"/>
            <a:endParaRPr lang="en-US" altLang="en-US" sz="2000"/>
          </a:p>
          <a:p>
            <a:pPr eaLnBrk="1" hangingPunct="1"/>
            <a:r>
              <a:rPr lang="en-US" altLang="en-US" sz="2000"/>
              <a:t>Learning Bridges</a:t>
            </a:r>
          </a:p>
          <a:p>
            <a:pPr lvl="1" eaLnBrk="1" hangingPunct="1"/>
            <a:r>
              <a:rPr lang="en-US" altLang="en-US" sz="1800"/>
              <a:t>Observe that there is no need to forward all the frames that a bridge receives </a:t>
            </a:r>
          </a:p>
          <a:p>
            <a:pPr lvl="1" eaLnBrk="1" hangingPunct="1">
              <a:lnSpc>
                <a:spcPct val="90000"/>
              </a:lnSpc>
              <a:buFont typeface="Wingdings" panose="05000000000000000000" pitchFamily="2" charset="2"/>
              <a:buNone/>
            </a:pPr>
            <a:endParaRPr lang="en-US" altLang="en-US" sz="200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Rectangle 3">
            <a:extLst>
              <a:ext uri="{FF2B5EF4-FFF2-40B4-BE49-F238E27FC236}">
                <a16:creationId xmlns:a16="http://schemas.microsoft.com/office/drawing/2014/main" id="{D4272D6D-2A52-8586-6F72-19449DBFFBD4}"/>
              </a:ext>
            </a:extLst>
          </p:cNvPr>
          <p:cNvSpPr>
            <a:spLocks noGrp="1" noChangeArrowheads="1"/>
          </p:cNvSpPr>
          <p:nvPr>
            <p:ph type="body" idx="1"/>
          </p:nvPr>
        </p:nvSpPr>
        <p:spPr/>
        <p:txBody>
          <a:bodyPr/>
          <a:lstStyle/>
          <a:p>
            <a:pPr eaLnBrk="1" hangingPunct="1"/>
            <a:r>
              <a:rPr lang="en-US" altLang="en-US" sz="2000"/>
              <a:t>Consider the following figure</a:t>
            </a:r>
          </a:p>
          <a:p>
            <a:pPr lvl="1" eaLnBrk="1" hangingPunct="1"/>
            <a:r>
              <a:rPr lang="en-US" altLang="en-US" sz="1800"/>
              <a:t>When a frame from host A that is addressed to host B arrives on port 1, there is no need for the bridge to forward the frame out over port 2.</a:t>
            </a:r>
          </a:p>
          <a:p>
            <a:pPr lvl="1" eaLnBrk="1" hangingPunct="1"/>
            <a:endParaRPr lang="en-US" altLang="en-US" sz="1800"/>
          </a:p>
          <a:p>
            <a:pPr lvl="1" eaLnBrk="1" hangingPunct="1"/>
            <a:endParaRPr lang="en-US" altLang="en-US" sz="1800"/>
          </a:p>
          <a:p>
            <a:pPr lvl="1" eaLnBrk="1" hangingPunct="1"/>
            <a:endParaRPr lang="en-US" altLang="en-US" sz="1800"/>
          </a:p>
          <a:p>
            <a:pPr lvl="1" eaLnBrk="1" hangingPunct="1"/>
            <a:endParaRPr lang="en-US" altLang="en-US" sz="1800"/>
          </a:p>
          <a:p>
            <a:pPr lvl="1" eaLnBrk="1" hangingPunct="1"/>
            <a:endParaRPr lang="en-US" altLang="en-US" sz="1800"/>
          </a:p>
          <a:p>
            <a:pPr lvl="1" eaLnBrk="1" hangingPunct="1"/>
            <a:endParaRPr lang="en-US" altLang="en-US" sz="1800"/>
          </a:p>
          <a:p>
            <a:pPr lvl="1" eaLnBrk="1" hangingPunct="1"/>
            <a:endParaRPr lang="en-US" altLang="en-US" sz="1800"/>
          </a:p>
          <a:p>
            <a:pPr lvl="1" eaLnBrk="1" hangingPunct="1"/>
            <a:endParaRPr lang="en-US" altLang="en-US" sz="1800"/>
          </a:p>
          <a:p>
            <a:pPr lvl="1" eaLnBrk="1" hangingPunct="1"/>
            <a:r>
              <a:rPr lang="en-US" altLang="en-US" sz="1800"/>
              <a:t>How does a bridge come to learn on which port the various hosts reside?</a:t>
            </a:r>
          </a:p>
          <a:p>
            <a:pPr lvl="1" eaLnBrk="1" hangingPunct="1">
              <a:lnSpc>
                <a:spcPct val="90000"/>
              </a:lnSpc>
              <a:buFont typeface="Wingdings" panose="05000000000000000000" pitchFamily="2" charset="2"/>
              <a:buNone/>
            </a:pPr>
            <a:endParaRPr lang="en-US" altLang="en-US" sz="2000"/>
          </a:p>
        </p:txBody>
      </p:sp>
      <p:pic>
        <p:nvPicPr>
          <p:cNvPr id="92162" name="Picture 5" descr="f03-09-9780123850591 copy">
            <a:extLst>
              <a:ext uri="{FF2B5EF4-FFF2-40B4-BE49-F238E27FC236}">
                <a16:creationId xmlns:a16="http://schemas.microsoft.com/office/drawing/2014/main" id="{315E439C-E307-FD51-E878-D13D2FA96C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71775" y="2276475"/>
            <a:ext cx="4033838" cy="2478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163" name="Rectangle 2">
            <a:extLst>
              <a:ext uri="{FF2B5EF4-FFF2-40B4-BE49-F238E27FC236}">
                <a16:creationId xmlns:a16="http://schemas.microsoft.com/office/drawing/2014/main" id="{5BE1E004-EF20-BFE7-D388-EE671BE812D3}"/>
              </a:ext>
            </a:extLst>
          </p:cNvPr>
          <p:cNvSpPr>
            <a:spLocks noGrp="1" noChangeArrowheads="1"/>
          </p:cNvSpPr>
          <p:nvPr>
            <p:ph type="title"/>
          </p:nvPr>
        </p:nvSpPr>
        <p:spPr>
          <a:xfrm>
            <a:off x="611188" y="109538"/>
            <a:ext cx="8281987" cy="708025"/>
          </a:xfrm>
        </p:spPr>
        <p:txBody>
          <a:bodyPr/>
          <a:lstStyle/>
          <a:p>
            <a:pPr eaLnBrk="1" hangingPunct="1"/>
            <a:r>
              <a:rPr lang="en-US" altLang="en-US"/>
              <a:t>Bridges and LAN Switches</a:t>
            </a:r>
            <a:endParaRPr lang="en-AU" altLang="en-US"/>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Rectangle 2">
            <a:extLst>
              <a:ext uri="{FF2B5EF4-FFF2-40B4-BE49-F238E27FC236}">
                <a16:creationId xmlns:a16="http://schemas.microsoft.com/office/drawing/2014/main" id="{A9CD956C-35C7-AD7A-048D-34C3ED4B287D}"/>
              </a:ext>
            </a:extLst>
          </p:cNvPr>
          <p:cNvSpPr>
            <a:spLocks noGrp="1" noChangeArrowheads="1"/>
          </p:cNvSpPr>
          <p:nvPr>
            <p:ph type="title"/>
          </p:nvPr>
        </p:nvSpPr>
        <p:spPr>
          <a:xfrm>
            <a:off x="611188" y="109538"/>
            <a:ext cx="8281987" cy="708025"/>
          </a:xfrm>
        </p:spPr>
        <p:txBody>
          <a:bodyPr/>
          <a:lstStyle/>
          <a:p>
            <a:pPr eaLnBrk="1" hangingPunct="1"/>
            <a:r>
              <a:rPr lang="en-US" altLang="en-US"/>
              <a:t>Bridges and LAN Switches</a:t>
            </a:r>
            <a:endParaRPr lang="en-AU" altLang="en-US"/>
          </a:p>
        </p:txBody>
      </p:sp>
      <p:sp>
        <p:nvSpPr>
          <p:cNvPr id="94210" name="Rectangle 3">
            <a:extLst>
              <a:ext uri="{FF2B5EF4-FFF2-40B4-BE49-F238E27FC236}">
                <a16:creationId xmlns:a16="http://schemas.microsoft.com/office/drawing/2014/main" id="{C32129C0-3A93-9FB0-2D1A-D9DB39846C22}"/>
              </a:ext>
            </a:extLst>
          </p:cNvPr>
          <p:cNvSpPr>
            <a:spLocks noGrp="1" noChangeArrowheads="1"/>
          </p:cNvSpPr>
          <p:nvPr>
            <p:ph type="body" idx="1"/>
          </p:nvPr>
        </p:nvSpPr>
        <p:spPr/>
        <p:txBody>
          <a:bodyPr/>
          <a:lstStyle/>
          <a:p>
            <a:pPr eaLnBrk="1" hangingPunct="1"/>
            <a:r>
              <a:rPr lang="en-US" altLang="en-US" sz="2000"/>
              <a:t>Solution</a:t>
            </a:r>
          </a:p>
          <a:p>
            <a:pPr lvl="1" eaLnBrk="1" hangingPunct="1"/>
            <a:r>
              <a:rPr lang="en-US" altLang="en-US" sz="1800"/>
              <a:t>Download a table into the bridge</a:t>
            </a:r>
          </a:p>
          <a:p>
            <a:pPr lvl="1" eaLnBrk="1" hangingPunct="1"/>
            <a:endParaRPr lang="en-US" altLang="en-US" sz="1800"/>
          </a:p>
          <a:p>
            <a:pPr lvl="1" eaLnBrk="1" hangingPunct="1"/>
            <a:endParaRPr lang="en-US" altLang="en-US" sz="1800"/>
          </a:p>
          <a:p>
            <a:pPr lvl="1" eaLnBrk="1" hangingPunct="1"/>
            <a:endParaRPr lang="en-US" altLang="en-US" sz="1800"/>
          </a:p>
          <a:p>
            <a:pPr lvl="1" eaLnBrk="1" hangingPunct="1"/>
            <a:endParaRPr lang="en-US" altLang="en-US" sz="1800"/>
          </a:p>
          <a:p>
            <a:pPr lvl="1" eaLnBrk="1" hangingPunct="1"/>
            <a:endParaRPr lang="en-US" altLang="en-US" sz="1800"/>
          </a:p>
          <a:p>
            <a:pPr lvl="1" eaLnBrk="1" hangingPunct="1"/>
            <a:endParaRPr lang="en-US" altLang="en-US" sz="1800"/>
          </a:p>
          <a:p>
            <a:pPr lvl="1" eaLnBrk="1" hangingPunct="1"/>
            <a:endParaRPr lang="en-US" altLang="en-US" sz="1800"/>
          </a:p>
          <a:p>
            <a:pPr lvl="1" eaLnBrk="1" hangingPunct="1"/>
            <a:endParaRPr lang="en-US" altLang="en-US" sz="1800"/>
          </a:p>
          <a:p>
            <a:pPr lvl="1" eaLnBrk="1" hangingPunct="1"/>
            <a:r>
              <a:rPr lang="en-US" altLang="en-US" sz="1800"/>
              <a:t>Who does the download?</a:t>
            </a:r>
          </a:p>
          <a:p>
            <a:pPr lvl="2" eaLnBrk="1" hangingPunct="1"/>
            <a:r>
              <a:rPr lang="en-US" altLang="en-US" sz="1600"/>
              <a:t>Human</a:t>
            </a:r>
          </a:p>
          <a:p>
            <a:pPr lvl="3" eaLnBrk="1" hangingPunct="1"/>
            <a:r>
              <a:rPr lang="en-US" altLang="en-US" sz="1400"/>
              <a:t>Too much work for maintenance </a:t>
            </a:r>
          </a:p>
          <a:p>
            <a:pPr lvl="1" eaLnBrk="1" hangingPunct="1">
              <a:lnSpc>
                <a:spcPct val="90000"/>
              </a:lnSpc>
              <a:buFont typeface="Wingdings" panose="05000000000000000000" pitchFamily="2" charset="2"/>
              <a:buNone/>
            </a:pPr>
            <a:endParaRPr lang="en-US" altLang="en-US" sz="2000"/>
          </a:p>
        </p:txBody>
      </p:sp>
      <p:pic>
        <p:nvPicPr>
          <p:cNvPr id="94211" name="Picture 4" descr="03x11">
            <a:extLst>
              <a:ext uri="{FF2B5EF4-FFF2-40B4-BE49-F238E27FC236}">
                <a16:creationId xmlns:a16="http://schemas.microsoft.com/office/drawing/2014/main" id="{420F8F84-AF13-402B-AA21-3EE87C1341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1913" y="2205038"/>
            <a:ext cx="3581400" cy="2014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4212" name="Text Box 5">
            <a:extLst>
              <a:ext uri="{FF2B5EF4-FFF2-40B4-BE49-F238E27FC236}">
                <a16:creationId xmlns:a16="http://schemas.microsoft.com/office/drawing/2014/main" id="{C035BD55-7044-484F-DD11-00B1B50BA222}"/>
              </a:ext>
            </a:extLst>
          </p:cNvPr>
          <p:cNvSpPr txBox="1">
            <a:spLocks noChangeArrowheads="1"/>
          </p:cNvSpPr>
          <p:nvPr/>
        </p:nvSpPr>
        <p:spPr bwMode="auto">
          <a:xfrm>
            <a:off x="5795963" y="1844675"/>
            <a:ext cx="1676400" cy="291306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rgbClr val="0033CC"/>
              </a:buClr>
              <a:buSzPct val="60000"/>
              <a:buFont typeface="Wingdings" panose="05000000000000000000" pitchFamily="2" charset="2"/>
              <a:buChar char="n"/>
              <a:defRPr sz="3200">
                <a:solidFill>
                  <a:srgbClr val="003399"/>
                </a:solidFill>
                <a:latin typeface="Arial" panose="020B0604020202020204" pitchFamily="34" charset="0"/>
              </a:defRPr>
            </a:lvl1pPr>
            <a:lvl2pPr marL="742950" indent="-285750">
              <a:spcBef>
                <a:spcPct val="20000"/>
              </a:spcBef>
              <a:buClr>
                <a:srgbClr val="003399"/>
              </a:buClr>
              <a:buSzPct val="55000"/>
              <a:buFont typeface="Wingdings" panose="05000000000000000000" pitchFamily="2" charset="2"/>
              <a:buChar char="n"/>
              <a:defRPr sz="2800">
                <a:solidFill>
                  <a:srgbClr val="0033CC"/>
                </a:solidFill>
                <a:latin typeface="Arial" panose="020B0604020202020204" pitchFamily="34" charset="0"/>
              </a:defRPr>
            </a:lvl2pPr>
            <a:lvl3pPr marL="1143000" indent="-228600">
              <a:spcBef>
                <a:spcPct val="20000"/>
              </a:spcBef>
              <a:buClr>
                <a:srgbClr val="0033CC"/>
              </a:buClr>
              <a:buSzPct val="50000"/>
              <a:buFont typeface="Wingdings" panose="05000000000000000000" pitchFamily="2" charset="2"/>
              <a:buChar char="n"/>
              <a:defRPr sz="2400">
                <a:solidFill>
                  <a:srgbClr val="000066"/>
                </a:solidFill>
                <a:latin typeface="Arial" panose="020B0604020202020204" pitchFamily="34" charset="0"/>
              </a:defRPr>
            </a:lvl3pPr>
            <a:lvl4pPr marL="1600200" indent="-228600">
              <a:spcBef>
                <a:spcPct val="20000"/>
              </a:spcBef>
              <a:buClr>
                <a:srgbClr val="000066"/>
              </a:buClr>
              <a:buSzPct val="55000"/>
              <a:buFont typeface="Wingdings" panose="05000000000000000000" pitchFamily="2" charset="2"/>
              <a:buChar char="n"/>
              <a:defRPr sz="2000">
                <a:solidFill>
                  <a:srgbClr val="0066FF"/>
                </a:solidFill>
                <a:latin typeface="Arial" panose="020B0604020202020204" pitchFamily="34" charset="0"/>
              </a:defRPr>
            </a:lvl4pPr>
            <a:lvl5pPr marL="2057400" indent="-228600">
              <a:spcBef>
                <a:spcPct val="20000"/>
              </a:spcBef>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5pPr>
            <a:lvl6pPr marL="25146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6pPr>
            <a:lvl7pPr marL="29718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7pPr>
            <a:lvl8pPr marL="34290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8pPr>
            <a:lvl9pPr marL="3886200" indent="-228600" eaLnBrk="0" fontAlgn="base" hangingPunct="0">
              <a:spcBef>
                <a:spcPct val="20000"/>
              </a:spcBef>
              <a:spcAft>
                <a:spcPct val="0"/>
              </a:spcAft>
              <a:buClr>
                <a:srgbClr val="3399FF"/>
              </a:buClr>
              <a:buSzPct val="50000"/>
              <a:buFont typeface="Wingdings" panose="05000000000000000000" pitchFamily="2" charset="2"/>
              <a:buChar char="n"/>
              <a:defRPr sz="2000">
                <a:solidFill>
                  <a:srgbClr val="3399FF"/>
                </a:solidFill>
                <a:latin typeface="Arial" panose="020B0604020202020204" pitchFamily="34" charset="0"/>
              </a:defRPr>
            </a:lvl9pPr>
          </a:lstStyle>
          <a:p>
            <a:pPr eaLnBrk="1" hangingPunct="1">
              <a:spcBef>
                <a:spcPct val="50000"/>
              </a:spcBef>
              <a:buClr>
                <a:schemeClr val="tx1"/>
              </a:buClr>
              <a:buFont typeface="Wingdings" panose="05000000000000000000" pitchFamily="2" charset="2"/>
              <a:buNone/>
            </a:pPr>
            <a:r>
              <a:rPr lang="en-US" altLang="en-US" sz="1600">
                <a:solidFill>
                  <a:schemeClr val="tx1"/>
                </a:solidFill>
                <a:latin typeface="Arial Black" panose="020B0A04020102020204" pitchFamily="34" charset="0"/>
              </a:rPr>
              <a:t>Host	Port</a:t>
            </a:r>
          </a:p>
          <a:p>
            <a:pPr eaLnBrk="1" hangingPunct="1">
              <a:spcBef>
                <a:spcPct val="50000"/>
              </a:spcBef>
              <a:buClr>
                <a:schemeClr val="tx1"/>
              </a:buClr>
              <a:buFont typeface="Wingdings" panose="05000000000000000000" pitchFamily="2" charset="2"/>
              <a:buNone/>
            </a:pPr>
            <a:r>
              <a:rPr lang="en-US" altLang="en-US" sz="1600">
                <a:solidFill>
                  <a:schemeClr val="tx1"/>
                </a:solidFill>
                <a:latin typeface="Arial Black" panose="020B0A04020102020204" pitchFamily="34" charset="0"/>
              </a:rPr>
              <a:t>--------------------</a:t>
            </a:r>
          </a:p>
          <a:p>
            <a:pPr eaLnBrk="1" hangingPunct="1">
              <a:spcBef>
                <a:spcPct val="50000"/>
              </a:spcBef>
              <a:buClr>
                <a:schemeClr val="tx1"/>
              </a:buClr>
              <a:buFont typeface="Wingdings" panose="05000000000000000000" pitchFamily="2" charset="2"/>
              <a:buNone/>
            </a:pPr>
            <a:r>
              <a:rPr lang="en-US" altLang="en-US" sz="1600">
                <a:solidFill>
                  <a:schemeClr val="tx1"/>
                </a:solidFill>
                <a:latin typeface="Arial Black" panose="020B0A04020102020204" pitchFamily="34" charset="0"/>
              </a:rPr>
              <a:t>A	1</a:t>
            </a:r>
          </a:p>
          <a:p>
            <a:pPr eaLnBrk="1" hangingPunct="1">
              <a:spcBef>
                <a:spcPct val="50000"/>
              </a:spcBef>
              <a:buClr>
                <a:schemeClr val="tx1"/>
              </a:buClr>
              <a:buFont typeface="Wingdings" panose="05000000000000000000" pitchFamily="2" charset="2"/>
              <a:buNone/>
            </a:pPr>
            <a:r>
              <a:rPr lang="en-US" altLang="en-US" sz="1600">
                <a:solidFill>
                  <a:schemeClr val="tx1"/>
                </a:solidFill>
                <a:latin typeface="Arial Black" panose="020B0A04020102020204" pitchFamily="34" charset="0"/>
              </a:rPr>
              <a:t>B	1</a:t>
            </a:r>
          </a:p>
          <a:p>
            <a:pPr eaLnBrk="1" hangingPunct="1">
              <a:spcBef>
                <a:spcPct val="50000"/>
              </a:spcBef>
              <a:buClr>
                <a:schemeClr val="tx1"/>
              </a:buClr>
              <a:buFont typeface="Wingdings" panose="05000000000000000000" pitchFamily="2" charset="2"/>
              <a:buNone/>
            </a:pPr>
            <a:r>
              <a:rPr lang="en-US" altLang="en-US" sz="1600">
                <a:solidFill>
                  <a:schemeClr val="tx1"/>
                </a:solidFill>
                <a:latin typeface="Arial Black" panose="020B0A04020102020204" pitchFamily="34" charset="0"/>
              </a:rPr>
              <a:t>C	1</a:t>
            </a:r>
          </a:p>
          <a:p>
            <a:pPr eaLnBrk="1" hangingPunct="1">
              <a:spcBef>
                <a:spcPct val="50000"/>
              </a:spcBef>
              <a:buClr>
                <a:schemeClr val="tx1"/>
              </a:buClr>
              <a:buFont typeface="Wingdings" panose="05000000000000000000" pitchFamily="2" charset="2"/>
              <a:buNone/>
            </a:pPr>
            <a:r>
              <a:rPr lang="en-US" altLang="en-US" sz="1600">
                <a:solidFill>
                  <a:schemeClr val="tx1"/>
                </a:solidFill>
                <a:latin typeface="Arial Black" panose="020B0A04020102020204" pitchFamily="34" charset="0"/>
              </a:rPr>
              <a:t>X	2</a:t>
            </a:r>
          </a:p>
          <a:p>
            <a:pPr eaLnBrk="1" hangingPunct="1">
              <a:spcBef>
                <a:spcPct val="50000"/>
              </a:spcBef>
              <a:buClr>
                <a:schemeClr val="tx1"/>
              </a:buClr>
              <a:buFont typeface="Wingdings" panose="05000000000000000000" pitchFamily="2" charset="2"/>
              <a:buNone/>
            </a:pPr>
            <a:r>
              <a:rPr lang="en-US" altLang="en-US" sz="1600">
                <a:solidFill>
                  <a:schemeClr val="tx1"/>
                </a:solidFill>
                <a:latin typeface="Arial Black" panose="020B0A04020102020204" pitchFamily="34" charset="0"/>
              </a:rPr>
              <a:t>Y	2</a:t>
            </a:r>
          </a:p>
          <a:p>
            <a:pPr eaLnBrk="1" hangingPunct="1">
              <a:spcBef>
                <a:spcPct val="50000"/>
              </a:spcBef>
              <a:buClr>
                <a:schemeClr val="tx1"/>
              </a:buClr>
              <a:buFont typeface="Wingdings" panose="05000000000000000000" pitchFamily="2" charset="2"/>
              <a:buNone/>
            </a:pPr>
            <a:r>
              <a:rPr lang="en-US" altLang="en-US" sz="1600">
                <a:solidFill>
                  <a:schemeClr val="tx1"/>
                </a:solidFill>
                <a:latin typeface="Arial Black" panose="020B0A04020102020204" pitchFamily="34" charset="0"/>
              </a:rPr>
              <a:t>Z	2</a:t>
            </a:r>
          </a:p>
        </p:txBody>
      </p:sp>
      <p:pic>
        <p:nvPicPr>
          <p:cNvPr id="94213" name="Picture 5" descr="f03-09-9780123850591 copy">
            <a:extLst>
              <a:ext uri="{FF2B5EF4-FFF2-40B4-BE49-F238E27FC236}">
                <a16:creationId xmlns:a16="http://schemas.microsoft.com/office/drawing/2014/main" id="{6EF6DDDB-726B-90D2-49AA-5ABD9D52FC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6013" y="1916113"/>
            <a:ext cx="4032250" cy="2478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Rectangle 2">
            <a:extLst>
              <a:ext uri="{FF2B5EF4-FFF2-40B4-BE49-F238E27FC236}">
                <a16:creationId xmlns:a16="http://schemas.microsoft.com/office/drawing/2014/main" id="{0325B53B-42F5-114D-D6B6-6D9A9DF0937C}"/>
              </a:ext>
            </a:extLst>
          </p:cNvPr>
          <p:cNvSpPr>
            <a:spLocks noGrp="1" noChangeArrowheads="1"/>
          </p:cNvSpPr>
          <p:nvPr>
            <p:ph type="title"/>
          </p:nvPr>
        </p:nvSpPr>
        <p:spPr>
          <a:xfrm>
            <a:off x="611188" y="109538"/>
            <a:ext cx="8281987" cy="708025"/>
          </a:xfrm>
        </p:spPr>
        <p:txBody>
          <a:bodyPr/>
          <a:lstStyle/>
          <a:p>
            <a:pPr eaLnBrk="1" hangingPunct="1"/>
            <a:r>
              <a:rPr lang="en-US" altLang="en-US"/>
              <a:t>Bridges and LAN Switches</a:t>
            </a:r>
            <a:endParaRPr lang="en-AU" altLang="en-US"/>
          </a:p>
        </p:txBody>
      </p:sp>
      <p:sp>
        <p:nvSpPr>
          <p:cNvPr id="96258" name="Rectangle 3">
            <a:extLst>
              <a:ext uri="{FF2B5EF4-FFF2-40B4-BE49-F238E27FC236}">
                <a16:creationId xmlns:a16="http://schemas.microsoft.com/office/drawing/2014/main" id="{A5B00922-D255-6680-37BB-8E89756760CE}"/>
              </a:ext>
            </a:extLst>
          </p:cNvPr>
          <p:cNvSpPr>
            <a:spLocks noGrp="1" noChangeArrowheads="1"/>
          </p:cNvSpPr>
          <p:nvPr>
            <p:ph type="body" idx="1"/>
          </p:nvPr>
        </p:nvSpPr>
        <p:spPr/>
        <p:txBody>
          <a:bodyPr/>
          <a:lstStyle/>
          <a:p>
            <a:pPr eaLnBrk="1" hangingPunct="1"/>
            <a:r>
              <a:rPr lang="en-US" altLang="en-US" sz="2000"/>
              <a:t>Can the bridge learn this information by itself?</a:t>
            </a:r>
          </a:p>
          <a:p>
            <a:pPr lvl="1" eaLnBrk="1" hangingPunct="1"/>
            <a:r>
              <a:rPr lang="en-US" altLang="en-US" sz="1800"/>
              <a:t>Yes</a:t>
            </a:r>
          </a:p>
          <a:p>
            <a:pPr lvl="1" eaLnBrk="1" hangingPunct="1"/>
            <a:endParaRPr lang="en-US" altLang="en-US" sz="1800"/>
          </a:p>
          <a:p>
            <a:pPr eaLnBrk="1" hangingPunct="1"/>
            <a:r>
              <a:rPr lang="en-US" altLang="en-US" sz="2000"/>
              <a:t>How</a:t>
            </a:r>
          </a:p>
          <a:p>
            <a:pPr lvl="1" eaLnBrk="1" hangingPunct="1"/>
            <a:r>
              <a:rPr lang="en-US" altLang="en-US" sz="1800"/>
              <a:t>Each bridge inspects the source address in all the frames it receives</a:t>
            </a:r>
          </a:p>
          <a:p>
            <a:pPr lvl="1" eaLnBrk="1" hangingPunct="1"/>
            <a:r>
              <a:rPr lang="en-US" altLang="en-US" sz="1800"/>
              <a:t>Record the information at the bridge and build the table</a:t>
            </a:r>
          </a:p>
          <a:p>
            <a:pPr lvl="1" eaLnBrk="1" hangingPunct="1"/>
            <a:r>
              <a:rPr lang="en-US" altLang="en-US" sz="1800"/>
              <a:t>When a bridge first boots, this table is empty</a:t>
            </a:r>
          </a:p>
          <a:p>
            <a:pPr lvl="1" eaLnBrk="1" hangingPunct="1"/>
            <a:r>
              <a:rPr lang="en-US" altLang="en-US" sz="1800"/>
              <a:t>Entries are added over time</a:t>
            </a:r>
          </a:p>
          <a:p>
            <a:pPr lvl="1" eaLnBrk="1" hangingPunct="1"/>
            <a:r>
              <a:rPr lang="en-US" altLang="en-US" sz="1800"/>
              <a:t>A timeout is associated with each entry</a:t>
            </a:r>
          </a:p>
          <a:p>
            <a:pPr lvl="1" eaLnBrk="1" hangingPunct="1"/>
            <a:r>
              <a:rPr lang="en-US" altLang="en-US" sz="1800"/>
              <a:t>The bridge discards the entry after a specified period of time</a:t>
            </a:r>
          </a:p>
          <a:p>
            <a:pPr lvl="2" eaLnBrk="1" hangingPunct="1"/>
            <a:r>
              <a:rPr lang="en-US" altLang="en-US" sz="1600"/>
              <a:t>To protect against the situation in which a host is moved from one network to another</a:t>
            </a:r>
          </a:p>
          <a:p>
            <a:pPr eaLnBrk="1" hangingPunct="1"/>
            <a:r>
              <a:rPr lang="en-US" altLang="en-US" sz="2000"/>
              <a:t>If the bridge receives a frame that is addressed to host not currently in the table</a:t>
            </a:r>
          </a:p>
          <a:p>
            <a:pPr lvl="1" eaLnBrk="1" hangingPunct="1"/>
            <a:r>
              <a:rPr lang="en-US" altLang="en-US" sz="1800"/>
              <a:t>Forward the frame out on all other ports</a:t>
            </a:r>
            <a:endParaRPr lang="en-US" altLang="en-US" sz="2000"/>
          </a:p>
          <a:p>
            <a:pPr lvl="1" eaLnBrk="1" hangingPunct="1">
              <a:lnSpc>
                <a:spcPct val="90000"/>
              </a:lnSpc>
              <a:buFont typeface="Wingdings" panose="05000000000000000000" pitchFamily="2" charset="2"/>
              <a:buNone/>
            </a:pPr>
            <a:endParaRPr lang="en-US" altLang="en-US" sz="200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Rectangle 2">
            <a:extLst>
              <a:ext uri="{FF2B5EF4-FFF2-40B4-BE49-F238E27FC236}">
                <a16:creationId xmlns:a16="http://schemas.microsoft.com/office/drawing/2014/main" id="{3A62B165-37DA-694D-17E3-358F82495A2A}"/>
              </a:ext>
            </a:extLst>
          </p:cNvPr>
          <p:cNvSpPr>
            <a:spLocks noGrp="1" noChangeArrowheads="1"/>
          </p:cNvSpPr>
          <p:nvPr>
            <p:ph type="title"/>
          </p:nvPr>
        </p:nvSpPr>
        <p:spPr>
          <a:xfrm>
            <a:off x="611188" y="109538"/>
            <a:ext cx="8281987" cy="708025"/>
          </a:xfrm>
        </p:spPr>
        <p:txBody>
          <a:bodyPr/>
          <a:lstStyle/>
          <a:p>
            <a:pPr eaLnBrk="1" hangingPunct="1"/>
            <a:r>
              <a:rPr lang="en-US" altLang="en-US"/>
              <a:t>Bridges and LAN Switches</a:t>
            </a:r>
            <a:endParaRPr lang="en-AU" altLang="en-US"/>
          </a:p>
        </p:txBody>
      </p:sp>
      <p:sp>
        <p:nvSpPr>
          <p:cNvPr id="98306" name="Rectangle 3">
            <a:extLst>
              <a:ext uri="{FF2B5EF4-FFF2-40B4-BE49-F238E27FC236}">
                <a16:creationId xmlns:a16="http://schemas.microsoft.com/office/drawing/2014/main" id="{842A8692-850B-EE51-D952-89D71F1A3D51}"/>
              </a:ext>
            </a:extLst>
          </p:cNvPr>
          <p:cNvSpPr>
            <a:spLocks noGrp="1" noChangeArrowheads="1"/>
          </p:cNvSpPr>
          <p:nvPr>
            <p:ph type="body" idx="1"/>
          </p:nvPr>
        </p:nvSpPr>
        <p:spPr/>
        <p:txBody>
          <a:bodyPr/>
          <a:lstStyle/>
          <a:p>
            <a:pPr eaLnBrk="1" hangingPunct="1"/>
            <a:r>
              <a:rPr lang="en-US" altLang="en-US" sz="2000"/>
              <a:t>Strategy works fine if the extended LAN does not have a loop in it</a:t>
            </a:r>
          </a:p>
          <a:p>
            <a:pPr eaLnBrk="1" hangingPunct="1"/>
            <a:endParaRPr lang="en-US" altLang="en-US" sz="2000"/>
          </a:p>
          <a:p>
            <a:pPr eaLnBrk="1" hangingPunct="1"/>
            <a:r>
              <a:rPr lang="en-US" altLang="en-US" sz="2000"/>
              <a:t>Why?</a:t>
            </a:r>
          </a:p>
          <a:p>
            <a:pPr lvl="1" eaLnBrk="1" hangingPunct="1"/>
            <a:r>
              <a:rPr lang="en-US" altLang="en-US" sz="2000"/>
              <a:t>Frames potentially loop through the extended LAN forever</a:t>
            </a:r>
          </a:p>
          <a:p>
            <a:pPr lvl="1" eaLnBrk="1" hangingPunct="1"/>
            <a:endParaRPr lang="en-US" altLang="en-US" sz="2000"/>
          </a:p>
          <a:p>
            <a:pPr lvl="1" eaLnBrk="1" hangingPunct="1"/>
            <a:endParaRPr lang="en-US" altLang="en-US" sz="2000"/>
          </a:p>
          <a:p>
            <a:pPr lvl="1" eaLnBrk="1" hangingPunct="1"/>
            <a:endParaRPr lang="en-US" altLang="en-US" sz="2000"/>
          </a:p>
          <a:p>
            <a:pPr lvl="1" eaLnBrk="1" hangingPunct="1"/>
            <a:endParaRPr lang="en-US" altLang="en-US" sz="2000"/>
          </a:p>
          <a:p>
            <a:pPr lvl="1" eaLnBrk="1" hangingPunct="1"/>
            <a:endParaRPr lang="en-US" altLang="en-US" sz="2000"/>
          </a:p>
          <a:p>
            <a:pPr lvl="1" eaLnBrk="1" hangingPunct="1"/>
            <a:endParaRPr lang="en-US" altLang="en-US" sz="2000"/>
          </a:p>
          <a:p>
            <a:pPr lvl="1" eaLnBrk="1" hangingPunct="1"/>
            <a:endParaRPr lang="en-US" altLang="en-US" sz="2000"/>
          </a:p>
          <a:p>
            <a:pPr lvl="1" eaLnBrk="1" hangingPunct="1"/>
            <a:endParaRPr lang="en-US" altLang="en-US" sz="2000"/>
          </a:p>
          <a:p>
            <a:pPr lvl="1" eaLnBrk="1" hangingPunct="1"/>
            <a:r>
              <a:rPr lang="en-US" altLang="en-US" sz="2000"/>
              <a:t>Bridges B1, B4, and B6 form a loop</a:t>
            </a:r>
          </a:p>
          <a:p>
            <a:pPr lvl="1" eaLnBrk="1" hangingPunct="1">
              <a:lnSpc>
                <a:spcPct val="90000"/>
              </a:lnSpc>
              <a:buFont typeface="Wingdings" panose="05000000000000000000" pitchFamily="2" charset="2"/>
              <a:buNone/>
            </a:pPr>
            <a:endParaRPr lang="en-US" altLang="en-US" sz="2000"/>
          </a:p>
        </p:txBody>
      </p:sp>
      <p:pic>
        <p:nvPicPr>
          <p:cNvPr id="98307" name="Picture 5" descr="f03-10-9780123850591 copy">
            <a:extLst>
              <a:ext uri="{FF2B5EF4-FFF2-40B4-BE49-F238E27FC236}">
                <a16:creationId xmlns:a16="http://schemas.microsoft.com/office/drawing/2014/main" id="{705E8C4D-8E18-0F3C-6EBF-9879B3F04C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16238" y="2565400"/>
            <a:ext cx="3311525" cy="307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Rectangle 2">
            <a:extLst>
              <a:ext uri="{FF2B5EF4-FFF2-40B4-BE49-F238E27FC236}">
                <a16:creationId xmlns:a16="http://schemas.microsoft.com/office/drawing/2014/main" id="{8107B13B-9DCF-2ED7-F93E-E453D4BD2B89}"/>
              </a:ext>
            </a:extLst>
          </p:cNvPr>
          <p:cNvSpPr>
            <a:spLocks noGrp="1" noChangeArrowheads="1"/>
          </p:cNvSpPr>
          <p:nvPr>
            <p:ph type="title"/>
          </p:nvPr>
        </p:nvSpPr>
        <p:spPr>
          <a:xfrm>
            <a:off x="611188" y="109538"/>
            <a:ext cx="8281987" cy="708025"/>
          </a:xfrm>
        </p:spPr>
        <p:txBody>
          <a:bodyPr/>
          <a:lstStyle/>
          <a:p>
            <a:pPr eaLnBrk="1" hangingPunct="1"/>
            <a:r>
              <a:rPr lang="en-US" altLang="en-US"/>
              <a:t>Bridges and LAN Switches</a:t>
            </a:r>
            <a:endParaRPr lang="en-AU" altLang="en-US"/>
          </a:p>
        </p:txBody>
      </p:sp>
      <p:sp>
        <p:nvSpPr>
          <p:cNvPr id="100354" name="Rectangle 3">
            <a:extLst>
              <a:ext uri="{FF2B5EF4-FFF2-40B4-BE49-F238E27FC236}">
                <a16:creationId xmlns:a16="http://schemas.microsoft.com/office/drawing/2014/main" id="{94647A4B-2637-A2D5-34C2-BDEA6E484E21}"/>
              </a:ext>
            </a:extLst>
          </p:cNvPr>
          <p:cNvSpPr>
            <a:spLocks noGrp="1" noChangeArrowheads="1"/>
          </p:cNvSpPr>
          <p:nvPr>
            <p:ph type="body" idx="1"/>
          </p:nvPr>
        </p:nvSpPr>
        <p:spPr/>
        <p:txBody>
          <a:bodyPr/>
          <a:lstStyle/>
          <a:p>
            <a:pPr eaLnBrk="1" hangingPunct="1"/>
            <a:r>
              <a:rPr lang="en-US" altLang="en-US" sz="2000"/>
              <a:t>How does an extended LAN come to have a loop in it?</a:t>
            </a:r>
          </a:p>
          <a:p>
            <a:pPr lvl="1" eaLnBrk="1" hangingPunct="1"/>
            <a:r>
              <a:rPr lang="en-US" altLang="en-US" sz="2000"/>
              <a:t>Network is managed by more than one administrator</a:t>
            </a:r>
          </a:p>
          <a:p>
            <a:pPr lvl="2" eaLnBrk="1" hangingPunct="1"/>
            <a:r>
              <a:rPr lang="en-US" altLang="en-US" sz="1800"/>
              <a:t>For example, it spans multiple departments in an organization</a:t>
            </a:r>
          </a:p>
          <a:p>
            <a:pPr lvl="2" eaLnBrk="1" hangingPunct="1"/>
            <a:r>
              <a:rPr lang="en-US" altLang="en-US" sz="1800"/>
              <a:t>It is possible that no single person knows the entire configuration of the network</a:t>
            </a:r>
          </a:p>
          <a:p>
            <a:pPr lvl="3" eaLnBrk="1" hangingPunct="1"/>
            <a:r>
              <a:rPr lang="en-US" altLang="en-US" sz="1600"/>
              <a:t>A bridge that closes a loop might be added without anyone knowing</a:t>
            </a:r>
          </a:p>
          <a:p>
            <a:pPr lvl="1" eaLnBrk="1" hangingPunct="1"/>
            <a:endParaRPr lang="en-US" altLang="en-US" sz="2000"/>
          </a:p>
          <a:p>
            <a:pPr lvl="1" eaLnBrk="1" hangingPunct="1"/>
            <a:r>
              <a:rPr lang="en-US" altLang="en-US" sz="2000"/>
              <a:t>Loops are built into the network to provide redundancy in case of failures</a:t>
            </a:r>
          </a:p>
          <a:p>
            <a:pPr eaLnBrk="1" hangingPunct="1"/>
            <a:endParaRPr lang="en-US" altLang="en-US" sz="2400"/>
          </a:p>
          <a:p>
            <a:pPr eaLnBrk="1" hangingPunct="1"/>
            <a:r>
              <a:rPr lang="en-US" altLang="en-US" sz="2400"/>
              <a:t>Solution</a:t>
            </a:r>
          </a:p>
          <a:p>
            <a:pPr lvl="1" eaLnBrk="1" hangingPunct="1"/>
            <a:r>
              <a:rPr lang="en-US" altLang="en-US" sz="2000"/>
              <a:t>Distributed Spanning Tree Algorithm</a:t>
            </a:r>
          </a:p>
          <a:p>
            <a:pPr lvl="1" eaLnBrk="1" hangingPunct="1">
              <a:lnSpc>
                <a:spcPct val="90000"/>
              </a:lnSpc>
              <a:buFont typeface="Wingdings" panose="05000000000000000000" pitchFamily="2" charset="2"/>
              <a:buNone/>
            </a:pPr>
            <a:endParaRPr lang="en-US" altLang="en-US" sz="200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Rectangle 2">
            <a:extLst>
              <a:ext uri="{FF2B5EF4-FFF2-40B4-BE49-F238E27FC236}">
                <a16:creationId xmlns:a16="http://schemas.microsoft.com/office/drawing/2014/main" id="{189FA215-A6A8-4D6C-88C5-7A051BC1659F}"/>
              </a:ext>
            </a:extLst>
          </p:cNvPr>
          <p:cNvSpPr>
            <a:spLocks noGrp="1" noChangeArrowheads="1"/>
          </p:cNvSpPr>
          <p:nvPr>
            <p:ph type="title"/>
          </p:nvPr>
        </p:nvSpPr>
        <p:spPr>
          <a:xfrm>
            <a:off x="611188" y="109538"/>
            <a:ext cx="8281987" cy="708025"/>
          </a:xfrm>
        </p:spPr>
        <p:txBody>
          <a:bodyPr/>
          <a:lstStyle/>
          <a:p>
            <a:pPr eaLnBrk="1" hangingPunct="1"/>
            <a:r>
              <a:rPr lang="en-US" altLang="en-US"/>
              <a:t>Spanning Tree Algorithm</a:t>
            </a:r>
            <a:endParaRPr lang="en-AU" altLang="en-US"/>
          </a:p>
        </p:txBody>
      </p:sp>
      <p:sp>
        <p:nvSpPr>
          <p:cNvPr id="102402" name="Rectangle 3">
            <a:extLst>
              <a:ext uri="{FF2B5EF4-FFF2-40B4-BE49-F238E27FC236}">
                <a16:creationId xmlns:a16="http://schemas.microsoft.com/office/drawing/2014/main" id="{4E3A65A0-82A4-381E-FC21-C8E91B0A8C6A}"/>
              </a:ext>
            </a:extLst>
          </p:cNvPr>
          <p:cNvSpPr>
            <a:spLocks noGrp="1" noChangeArrowheads="1"/>
          </p:cNvSpPr>
          <p:nvPr>
            <p:ph type="body" idx="1"/>
          </p:nvPr>
        </p:nvSpPr>
        <p:spPr/>
        <p:txBody>
          <a:bodyPr/>
          <a:lstStyle/>
          <a:p>
            <a:pPr eaLnBrk="1" hangingPunct="1"/>
            <a:r>
              <a:rPr lang="en-US" altLang="en-US" sz="2000"/>
              <a:t>Think of the extended LAN as being represented by a graph that possibly has loops (cycles)</a:t>
            </a:r>
          </a:p>
          <a:p>
            <a:pPr eaLnBrk="1" hangingPunct="1"/>
            <a:endParaRPr lang="en-US" altLang="en-US" sz="2400"/>
          </a:p>
          <a:p>
            <a:pPr eaLnBrk="1" hangingPunct="1"/>
            <a:r>
              <a:rPr lang="en-US" altLang="en-US" sz="2400"/>
              <a:t>A spanning tree is a sub-graph of this graph that covers all the vertices but contains no cycles</a:t>
            </a:r>
          </a:p>
          <a:p>
            <a:pPr lvl="1" eaLnBrk="1" hangingPunct="1"/>
            <a:r>
              <a:rPr lang="en-US" altLang="en-US" sz="2000"/>
              <a:t>Spanning tree keeps all the vertices of the original graph but throws out some of the edges</a:t>
            </a:r>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r>
              <a:rPr lang="en-US" altLang="en-US" sz="2000"/>
              <a:t>Example of (a) a cyclic graph; (b) a corresponding spanning tree.</a:t>
            </a:r>
          </a:p>
        </p:txBody>
      </p:sp>
      <p:pic>
        <p:nvPicPr>
          <p:cNvPr id="102403" name="Picture 5" descr="f03-11-9780123850591 copy">
            <a:extLst>
              <a:ext uri="{FF2B5EF4-FFF2-40B4-BE49-F238E27FC236}">
                <a16:creationId xmlns:a16="http://schemas.microsoft.com/office/drawing/2014/main" id="{C3DE0370-BFD4-CE8F-308C-7D343FE01C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5513" y="3789363"/>
            <a:ext cx="4968875" cy="1954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49" name="Rectangle 2">
            <a:extLst>
              <a:ext uri="{FF2B5EF4-FFF2-40B4-BE49-F238E27FC236}">
                <a16:creationId xmlns:a16="http://schemas.microsoft.com/office/drawing/2014/main" id="{11EF08F0-D85D-1566-D327-CB5366FD2C19}"/>
              </a:ext>
            </a:extLst>
          </p:cNvPr>
          <p:cNvSpPr>
            <a:spLocks noGrp="1" noChangeArrowheads="1"/>
          </p:cNvSpPr>
          <p:nvPr>
            <p:ph type="title"/>
          </p:nvPr>
        </p:nvSpPr>
        <p:spPr>
          <a:xfrm>
            <a:off x="611188" y="109538"/>
            <a:ext cx="8281987" cy="708025"/>
          </a:xfrm>
        </p:spPr>
        <p:txBody>
          <a:bodyPr/>
          <a:lstStyle/>
          <a:p>
            <a:pPr eaLnBrk="1" hangingPunct="1"/>
            <a:r>
              <a:rPr lang="en-US" altLang="en-US"/>
              <a:t>Spanning Tree Algorithm</a:t>
            </a:r>
            <a:endParaRPr lang="en-AU" altLang="en-US"/>
          </a:p>
        </p:txBody>
      </p:sp>
      <p:sp>
        <p:nvSpPr>
          <p:cNvPr id="104450" name="Rectangle 3">
            <a:extLst>
              <a:ext uri="{FF2B5EF4-FFF2-40B4-BE49-F238E27FC236}">
                <a16:creationId xmlns:a16="http://schemas.microsoft.com/office/drawing/2014/main" id="{7A356340-35B5-6E93-CD97-12631A9A8E97}"/>
              </a:ext>
            </a:extLst>
          </p:cNvPr>
          <p:cNvSpPr>
            <a:spLocks noGrp="1" noChangeArrowheads="1"/>
          </p:cNvSpPr>
          <p:nvPr>
            <p:ph type="body" idx="1"/>
          </p:nvPr>
        </p:nvSpPr>
        <p:spPr/>
        <p:txBody>
          <a:bodyPr/>
          <a:lstStyle/>
          <a:p>
            <a:pPr eaLnBrk="1" hangingPunct="1"/>
            <a:r>
              <a:rPr lang="en-US" altLang="en-US" sz="2000"/>
              <a:t>Developed by Radia Perlman at Digital</a:t>
            </a:r>
          </a:p>
          <a:p>
            <a:pPr lvl="1" eaLnBrk="1" hangingPunct="1"/>
            <a:r>
              <a:rPr lang="en-US" altLang="en-US" sz="2000"/>
              <a:t>A protocol used by a set of bridges to agree upon a spanning tree for a particular extended LAN</a:t>
            </a:r>
          </a:p>
          <a:p>
            <a:pPr lvl="1" eaLnBrk="1" hangingPunct="1"/>
            <a:r>
              <a:rPr lang="en-US" altLang="en-US" sz="2000"/>
              <a:t>IEEE 802.1 specification for LAN bridges is based on this algorithm</a:t>
            </a:r>
          </a:p>
          <a:p>
            <a:pPr lvl="1" eaLnBrk="1" hangingPunct="1"/>
            <a:endParaRPr lang="en-US" altLang="en-US" sz="2000"/>
          </a:p>
          <a:p>
            <a:pPr lvl="1" eaLnBrk="1" hangingPunct="1"/>
            <a:r>
              <a:rPr lang="en-US" altLang="en-US" sz="2000"/>
              <a:t>Each bridge decides the ports over which it is and is not willing to forward frames</a:t>
            </a:r>
          </a:p>
          <a:p>
            <a:pPr lvl="2" eaLnBrk="1" hangingPunct="1"/>
            <a:r>
              <a:rPr lang="en-US" altLang="en-US" sz="1800"/>
              <a:t>In a sense, it is by removing ports from the topology that the extended LAN is reduced to an acyclic tree</a:t>
            </a:r>
          </a:p>
          <a:p>
            <a:pPr lvl="2" eaLnBrk="1" hangingPunct="1"/>
            <a:r>
              <a:rPr lang="en-US" altLang="en-US" sz="1800"/>
              <a:t>It is even possible that an entire bridge will not participate in forwarding frames</a:t>
            </a:r>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337" name="Rectangle 2">
            <a:extLst>
              <a:ext uri="{FF2B5EF4-FFF2-40B4-BE49-F238E27FC236}">
                <a16:creationId xmlns:a16="http://schemas.microsoft.com/office/drawing/2014/main" id="{036A6AEA-F813-284C-BC7D-1C4D37301BAB}"/>
              </a:ext>
            </a:extLst>
          </p:cNvPr>
          <p:cNvSpPr>
            <a:spLocks noGrp="1" noChangeArrowheads="1"/>
          </p:cNvSpPr>
          <p:nvPr>
            <p:ph type="title"/>
          </p:nvPr>
        </p:nvSpPr>
        <p:spPr>
          <a:xfrm>
            <a:off x="611188" y="109538"/>
            <a:ext cx="8281987" cy="708025"/>
          </a:xfrm>
        </p:spPr>
        <p:txBody>
          <a:bodyPr/>
          <a:lstStyle/>
          <a:p>
            <a:pPr eaLnBrk="1" hangingPunct="1"/>
            <a:r>
              <a:rPr lang="en-US" altLang="en-US"/>
              <a:t>Switching and Forwarding</a:t>
            </a:r>
            <a:endParaRPr lang="en-AU" altLang="en-US"/>
          </a:p>
        </p:txBody>
      </p:sp>
      <p:sp>
        <p:nvSpPr>
          <p:cNvPr id="14338" name="Rectangle 3">
            <a:extLst>
              <a:ext uri="{FF2B5EF4-FFF2-40B4-BE49-F238E27FC236}">
                <a16:creationId xmlns:a16="http://schemas.microsoft.com/office/drawing/2014/main" id="{60710D94-DACA-7ADB-7EC2-11FF1C93F11F}"/>
              </a:ext>
            </a:extLst>
          </p:cNvPr>
          <p:cNvSpPr>
            <a:spLocks noGrp="1" noChangeArrowheads="1"/>
          </p:cNvSpPr>
          <p:nvPr>
            <p:ph type="body" idx="1"/>
          </p:nvPr>
        </p:nvSpPr>
        <p:spPr/>
        <p:txBody>
          <a:bodyPr/>
          <a:lstStyle/>
          <a:p>
            <a:pPr eaLnBrk="1" hangingPunct="1"/>
            <a:r>
              <a:rPr lang="en-US" altLang="en-US"/>
              <a:t>Store-and-Forward Switches</a:t>
            </a:r>
          </a:p>
          <a:p>
            <a:pPr eaLnBrk="1" hangingPunct="1"/>
            <a:r>
              <a:rPr lang="en-US" altLang="en-US"/>
              <a:t>Bridges and Extended LANs</a:t>
            </a:r>
          </a:p>
          <a:p>
            <a:pPr eaLnBrk="1" hangingPunct="1"/>
            <a:r>
              <a:rPr lang="en-US" altLang="en-US"/>
              <a:t>Cell Switching</a:t>
            </a:r>
          </a:p>
          <a:p>
            <a:pPr eaLnBrk="1" hangingPunct="1"/>
            <a:r>
              <a:rPr lang="en-US" altLang="en-US"/>
              <a:t>Segmentation and Reassembly</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7" name="Rectangle 2">
            <a:extLst>
              <a:ext uri="{FF2B5EF4-FFF2-40B4-BE49-F238E27FC236}">
                <a16:creationId xmlns:a16="http://schemas.microsoft.com/office/drawing/2014/main" id="{55DBF182-24DA-DB10-E277-FA3DD1404942}"/>
              </a:ext>
            </a:extLst>
          </p:cNvPr>
          <p:cNvSpPr>
            <a:spLocks noGrp="1" noChangeArrowheads="1"/>
          </p:cNvSpPr>
          <p:nvPr>
            <p:ph type="title"/>
          </p:nvPr>
        </p:nvSpPr>
        <p:spPr>
          <a:xfrm>
            <a:off x="611188" y="109538"/>
            <a:ext cx="8281987" cy="708025"/>
          </a:xfrm>
        </p:spPr>
        <p:txBody>
          <a:bodyPr/>
          <a:lstStyle/>
          <a:p>
            <a:pPr eaLnBrk="1" hangingPunct="1"/>
            <a:r>
              <a:rPr lang="en-US" altLang="en-US"/>
              <a:t>Spanning Tree Algorithm</a:t>
            </a:r>
            <a:endParaRPr lang="en-AU" altLang="en-US"/>
          </a:p>
        </p:txBody>
      </p:sp>
      <p:sp>
        <p:nvSpPr>
          <p:cNvPr id="106498" name="Rectangle 3">
            <a:extLst>
              <a:ext uri="{FF2B5EF4-FFF2-40B4-BE49-F238E27FC236}">
                <a16:creationId xmlns:a16="http://schemas.microsoft.com/office/drawing/2014/main" id="{1F98D3B5-11EE-B1AD-F9C8-08E538FDC57A}"/>
              </a:ext>
            </a:extLst>
          </p:cNvPr>
          <p:cNvSpPr>
            <a:spLocks noGrp="1" noChangeArrowheads="1"/>
          </p:cNvSpPr>
          <p:nvPr>
            <p:ph type="body" idx="1"/>
          </p:nvPr>
        </p:nvSpPr>
        <p:spPr/>
        <p:txBody>
          <a:bodyPr/>
          <a:lstStyle/>
          <a:p>
            <a:pPr eaLnBrk="1" hangingPunct="1"/>
            <a:r>
              <a:rPr lang="en-US" altLang="en-US" sz="2000"/>
              <a:t>Algorithm is dynamic</a:t>
            </a:r>
          </a:p>
          <a:p>
            <a:pPr lvl="1" eaLnBrk="1" hangingPunct="1"/>
            <a:r>
              <a:rPr lang="en-US" altLang="en-US" sz="2000"/>
              <a:t>The bridges are always prepared to reconfigure themselves into a new spanning tree if some bridges fail</a:t>
            </a:r>
          </a:p>
          <a:p>
            <a:pPr lvl="1" eaLnBrk="1" hangingPunct="1"/>
            <a:endParaRPr lang="en-US" altLang="en-US" sz="2000"/>
          </a:p>
          <a:p>
            <a:pPr eaLnBrk="1" hangingPunct="1"/>
            <a:r>
              <a:rPr lang="en-US" altLang="en-US" sz="2400"/>
              <a:t>Main idea</a:t>
            </a:r>
          </a:p>
          <a:p>
            <a:pPr lvl="1" eaLnBrk="1" hangingPunct="1"/>
            <a:r>
              <a:rPr lang="en-US" altLang="en-US" sz="2000"/>
              <a:t>Each bridge selects the ports over which they will forward the frames</a:t>
            </a:r>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5" name="Rectangle 2">
            <a:extLst>
              <a:ext uri="{FF2B5EF4-FFF2-40B4-BE49-F238E27FC236}">
                <a16:creationId xmlns:a16="http://schemas.microsoft.com/office/drawing/2014/main" id="{9E7CE8EB-2A1F-EE8B-1F63-605CB82A47EC}"/>
              </a:ext>
            </a:extLst>
          </p:cNvPr>
          <p:cNvSpPr>
            <a:spLocks noGrp="1" noChangeArrowheads="1"/>
          </p:cNvSpPr>
          <p:nvPr>
            <p:ph type="title"/>
          </p:nvPr>
        </p:nvSpPr>
        <p:spPr>
          <a:xfrm>
            <a:off x="611188" y="109538"/>
            <a:ext cx="8281987" cy="708025"/>
          </a:xfrm>
        </p:spPr>
        <p:txBody>
          <a:bodyPr/>
          <a:lstStyle/>
          <a:p>
            <a:pPr eaLnBrk="1" hangingPunct="1"/>
            <a:r>
              <a:rPr lang="en-US" altLang="en-US"/>
              <a:t>Spanning Tree Algorithm</a:t>
            </a:r>
            <a:endParaRPr lang="en-AU" altLang="en-US"/>
          </a:p>
        </p:txBody>
      </p:sp>
      <p:sp>
        <p:nvSpPr>
          <p:cNvPr id="108546" name="Rectangle 3">
            <a:extLst>
              <a:ext uri="{FF2B5EF4-FFF2-40B4-BE49-F238E27FC236}">
                <a16:creationId xmlns:a16="http://schemas.microsoft.com/office/drawing/2014/main" id="{D49BC3FD-C36E-94D0-9A1D-DE938BD9A932}"/>
              </a:ext>
            </a:extLst>
          </p:cNvPr>
          <p:cNvSpPr>
            <a:spLocks noGrp="1" noChangeArrowheads="1"/>
          </p:cNvSpPr>
          <p:nvPr>
            <p:ph type="body" idx="1"/>
          </p:nvPr>
        </p:nvSpPr>
        <p:spPr/>
        <p:txBody>
          <a:bodyPr/>
          <a:lstStyle/>
          <a:p>
            <a:pPr eaLnBrk="1" hangingPunct="1"/>
            <a:r>
              <a:rPr lang="en-US" altLang="en-US" sz="2000"/>
              <a:t>Algorithm selects ports as follows:</a:t>
            </a:r>
          </a:p>
          <a:p>
            <a:pPr lvl="1" eaLnBrk="1" hangingPunct="1"/>
            <a:r>
              <a:rPr lang="en-US" altLang="en-US" sz="2000"/>
              <a:t>Each bridge has a unique identifier</a:t>
            </a:r>
          </a:p>
          <a:p>
            <a:pPr lvl="2" eaLnBrk="1" hangingPunct="1"/>
            <a:r>
              <a:rPr lang="en-US" altLang="en-US" sz="1800"/>
              <a:t>B1, B2, B3,…and so on.</a:t>
            </a:r>
          </a:p>
          <a:p>
            <a:pPr lvl="1" eaLnBrk="1" hangingPunct="1"/>
            <a:r>
              <a:rPr lang="en-US" altLang="en-US" sz="2000"/>
              <a:t>Elect the bridge with the smallest id as the root of the spanning tree</a:t>
            </a:r>
          </a:p>
          <a:p>
            <a:pPr lvl="1" eaLnBrk="1" hangingPunct="1"/>
            <a:r>
              <a:rPr lang="en-US" altLang="en-US" sz="2000"/>
              <a:t>The root bridge always forwards frames out over all of its ports</a:t>
            </a:r>
          </a:p>
          <a:p>
            <a:pPr lvl="1" eaLnBrk="1" hangingPunct="1"/>
            <a:r>
              <a:rPr lang="en-US" altLang="en-US" sz="2000"/>
              <a:t>Each bridge computes the shortest path to the root and notes which of its ports is on this path</a:t>
            </a:r>
          </a:p>
          <a:p>
            <a:pPr lvl="2" eaLnBrk="1" hangingPunct="1"/>
            <a:r>
              <a:rPr lang="en-US" altLang="en-US" sz="1800"/>
              <a:t>This port is selected as the bridge’s preferred path to the root</a:t>
            </a:r>
          </a:p>
          <a:p>
            <a:pPr lvl="1" eaLnBrk="1" hangingPunct="1"/>
            <a:r>
              <a:rPr lang="en-US" altLang="en-US" sz="2000"/>
              <a:t>Finally, all the bridges connected to a given LAN elect a single </a:t>
            </a:r>
            <a:r>
              <a:rPr lang="en-US" altLang="en-US" sz="2000" i="1">
                <a:solidFill>
                  <a:srgbClr val="FF33CC"/>
                </a:solidFill>
              </a:rPr>
              <a:t>designated bridge</a:t>
            </a:r>
            <a:r>
              <a:rPr lang="en-US" altLang="en-US" sz="2000"/>
              <a:t> that will be responsible for forwarding frames toward the root bridge</a:t>
            </a:r>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3" name="Rectangle 2">
            <a:extLst>
              <a:ext uri="{FF2B5EF4-FFF2-40B4-BE49-F238E27FC236}">
                <a16:creationId xmlns:a16="http://schemas.microsoft.com/office/drawing/2014/main" id="{C066A96E-5A4D-94DB-A0A1-20161813A584}"/>
              </a:ext>
            </a:extLst>
          </p:cNvPr>
          <p:cNvSpPr>
            <a:spLocks noGrp="1" noChangeArrowheads="1"/>
          </p:cNvSpPr>
          <p:nvPr>
            <p:ph type="title"/>
          </p:nvPr>
        </p:nvSpPr>
        <p:spPr>
          <a:xfrm>
            <a:off x="611188" y="109538"/>
            <a:ext cx="8281987" cy="708025"/>
          </a:xfrm>
        </p:spPr>
        <p:txBody>
          <a:bodyPr/>
          <a:lstStyle/>
          <a:p>
            <a:pPr eaLnBrk="1" hangingPunct="1"/>
            <a:r>
              <a:rPr lang="en-US" altLang="en-US"/>
              <a:t>Spanning Tree Algorithm</a:t>
            </a:r>
            <a:endParaRPr lang="en-AU" altLang="en-US"/>
          </a:p>
        </p:txBody>
      </p:sp>
      <p:sp>
        <p:nvSpPr>
          <p:cNvPr id="110594" name="Rectangle 3">
            <a:extLst>
              <a:ext uri="{FF2B5EF4-FFF2-40B4-BE49-F238E27FC236}">
                <a16:creationId xmlns:a16="http://schemas.microsoft.com/office/drawing/2014/main" id="{8F3AC905-31E3-121D-4936-C4F0241F711A}"/>
              </a:ext>
            </a:extLst>
          </p:cNvPr>
          <p:cNvSpPr>
            <a:spLocks noGrp="1" noChangeArrowheads="1"/>
          </p:cNvSpPr>
          <p:nvPr>
            <p:ph type="body" idx="1"/>
          </p:nvPr>
        </p:nvSpPr>
        <p:spPr/>
        <p:txBody>
          <a:bodyPr/>
          <a:lstStyle/>
          <a:p>
            <a:pPr eaLnBrk="1" hangingPunct="1"/>
            <a:r>
              <a:rPr lang="en-US" altLang="en-US" sz="2000"/>
              <a:t>Each LAN’s designated bridge is the one that is closest to the root</a:t>
            </a:r>
          </a:p>
          <a:p>
            <a:pPr eaLnBrk="1" hangingPunct="1"/>
            <a:r>
              <a:rPr lang="en-US" altLang="en-US" sz="2000"/>
              <a:t>If two or more bridges are equally close to the root,</a:t>
            </a:r>
          </a:p>
          <a:p>
            <a:pPr lvl="1" eaLnBrk="1" hangingPunct="1"/>
            <a:r>
              <a:rPr lang="en-US" altLang="en-US" sz="2000"/>
              <a:t>Then select bridge with the smallest id</a:t>
            </a:r>
          </a:p>
          <a:p>
            <a:pPr eaLnBrk="1" hangingPunct="1"/>
            <a:r>
              <a:rPr lang="en-US" altLang="en-US" sz="2000"/>
              <a:t>Each bridge is connected to more than one LAN</a:t>
            </a:r>
          </a:p>
          <a:p>
            <a:pPr lvl="1" eaLnBrk="1" hangingPunct="1"/>
            <a:r>
              <a:rPr lang="en-US" altLang="en-US" sz="1800"/>
              <a:t>So it participates in the election of a designated bridge for each LAN it is connected to.</a:t>
            </a:r>
          </a:p>
          <a:p>
            <a:pPr lvl="1" eaLnBrk="1" hangingPunct="1"/>
            <a:r>
              <a:rPr lang="en-US" altLang="en-US" sz="1800"/>
              <a:t>Each bridge decides if it is the designated bridge relative to each of its ports</a:t>
            </a:r>
          </a:p>
          <a:p>
            <a:pPr lvl="1" eaLnBrk="1" hangingPunct="1"/>
            <a:r>
              <a:rPr lang="en-US" altLang="en-US" sz="1800"/>
              <a:t>The bridge forwards frames over those ports for which it is the designated bridge</a:t>
            </a:r>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1" name="Rectangle 2">
            <a:extLst>
              <a:ext uri="{FF2B5EF4-FFF2-40B4-BE49-F238E27FC236}">
                <a16:creationId xmlns:a16="http://schemas.microsoft.com/office/drawing/2014/main" id="{5D721722-3D1F-D62C-4ED9-BE1555985DF8}"/>
              </a:ext>
            </a:extLst>
          </p:cNvPr>
          <p:cNvSpPr>
            <a:spLocks noGrp="1" noChangeArrowheads="1"/>
          </p:cNvSpPr>
          <p:nvPr>
            <p:ph type="title"/>
          </p:nvPr>
        </p:nvSpPr>
        <p:spPr>
          <a:xfrm>
            <a:off x="611188" y="109538"/>
            <a:ext cx="8281987" cy="708025"/>
          </a:xfrm>
        </p:spPr>
        <p:txBody>
          <a:bodyPr/>
          <a:lstStyle/>
          <a:p>
            <a:pPr eaLnBrk="1" hangingPunct="1"/>
            <a:r>
              <a:rPr lang="en-US" altLang="en-US"/>
              <a:t>Spanning Tree Algorithm</a:t>
            </a:r>
            <a:endParaRPr lang="en-AU" altLang="en-US"/>
          </a:p>
        </p:txBody>
      </p:sp>
      <p:sp>
        <p:nvSpPr>
          <p:cNvPr id="112642" name="Rectangle 3">
            <a:extLst>
              <a:ext uri="{FF2B5EF4-FFF2-40B4-BE49-F238E27FC236}">
                <a16:creationId xmlns:a16="http://schemas.microsoft.com/office/drawing/2014/main" id="{1E9EB704-9E7B-9544-49AE-49B5866FB68A}"/>
              </a:ext>
            </a:extLst>
          </p:cNvPr>
          <p:cNvSpPr>
            <a:spLocks noGrp="1" noChangeArrowheads="1"/>
          </p:cNvSpPr>
          <p:nvPr>
            <p:ph type="body" idx="1"/>
          </p:nvPr>
        </p:nvSpPr>
        <p:spPr/>
        <p:txBody>
          <a:bodyPr/>
          <a:lstStyle/>
          <a:p>
            <a:pPr eaLnBrk="1" hangingPunct="1"/>
            <a:r>
              <a:rPr lang="en-US" altLang="en-US" sz="2000"/>
              <a:t>B1 is the root bridge</a:t>
            </a:r>
          </a:p>
          <a:p>
            <a:pPr eaLnBrk="1" hangingPunct="1"/>
            <a:r>
              <a:rPr lang="en-US" altLang="en-US" sz="2000"/>
              <a:t>B3 and B5 are connected to LAN A, but B5 is the designated bridge</a:t>
            </a:r>
          </a:p>
          <a:p>
            <a:pPr eaLnBrk="1" hangingPunct="1"/>
            <a:r>
              <a:rPr lang="en-US" altLang="en-US" sz="2000"/>
              <a:t>B5 and B7 are connected to LAN B, but B5 is the designated bridge</a:t>
            </a:r>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p:txBody>
      </p:sp>
      <p:pic>
        <p:nvPicPr>
          <p:cNvPr id="112643" name="Picture 5" descr="f03-10-9780123850591 copy">
            <a:extLst>
              <a:ext uri="{FF2B5EF4-FFF2-40B4-BE49-F238E27FC236}">
                <a16:creationId xmlns:a16="http://schemas.microsoft.com/office/drawing/2014/main" id="{E5A5EA7F-0E73-E025-719C-0CD30AFD46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188" y="2636838"/>
            <a:ext cx="3411537" cy="3168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644" name="Picture 5" descr="f03-12-9780123850591 copy">
            <a:extLst>
              <a:ext uri="{FF2B5EF4-FFF2-40B4-BE49-F238E27FC236}">
                <a16:creationId xmlns:a16="http://schemas.microsoft.com/office/drawing/2014/main" id="{CA572758-4D0E-6D01-9F7C-DF7794E1830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43438" y="2708275"/>
            <a:ext cx="3241675" cy="3052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89" name="Rectangle 2">
            <a:extLst>
              <a:ext uri="{FF2B5EF4-FFF2-40B4-BE49-F238E27FC236}">
                <a16:creationId xmlns:a16="http://schemas.microsoft.com/office/drawing/2014/main" id="{761028A4-B3B7-9F44-298F-ECAE7E88D4CE}"/>
              </a:ext>
            </a:extLst>
          </p:cNvPr>
          <p:cNvSpPr>
            <a:spLocks noGrp="1" noChangeArrowheads="1"/>
          </p:cNvSpPr>
          <p:nvPr>
            <p:ph type="title"/>
          </p:nvPr>
        </p:nvSpPr>
        <p:spPr>
          <a:xfrm>
            <a:off x="611188" y="109538"/>
            <a:ext cx="8281987" cy="708025"/>
          </a:xfrm>
        </p:spPr>
        <p:txBody>
          <a:bodyPr/>
          <a:lstStyle/>
          <a:p>
            <a:pPr eaLnBrk="1" hangingPunct="1"/>
            <a:r>
              <a:rPr lang="en-US" altLang="en-US"/>
              <a:t>Spanning Tree Algorithm</a:t>
            </a:r>
            <a:endParaRPr lang="en-AU" altLang="en-US"/>
          </a:p>
        </p:txBody>
      </p:sp>
      <p:sp>
        <p:nvSpPr>
          <p:cNvPr id="114690" name="Rectangle 3">
            <a:extLst>
              <a:ext uri="{FF2B5EF4-FFF2-40B4-BE49-F238E27FC236}">
                <a16:creationId xmlns:a16="http://schemas.microsoft.com/office/drawing/2014/main" id="{90255D7C-FD22-AB8E-1ABC-502BC5304593}"/>
              </a:ext>
            </a:extLst>
          </p:cNvPr>
          <p:cNvSpPr>
            <a:spLocks noGrp="1" noChangeArrowheads="1"/>
          </p:cNvSpPr>
          <p:nvPr>
            <p:ph type="body" idx="1"/>
          </p:nvPr>
        </p:nvSpPr>
        <p:spPr/>
        <p:txBody>
          <a:bodyPr/>
          <a:lstStyle/>
          <a:p>
            <a:pPr eaLnBrk="1" hangingPunct="1"/>
            <a:r>
              <a:rPr lang="en-US" altLang="en-US" sz="2000"/>
              <a:t>Initially each bridge thinks it is the root, so it sends a configuration message on each of its ports identifying itself as the root and giving a distance to the root of 0</a:t>
            </a:r>
          </a:p>
          <a:p>
            <a:pPr eaLnBrk="1" hangingPunct="1"/>
            <a:endParaRPr lang="en-US" altLang="en-US" sz="2000"/>
          </a:p>
          <a:p>
            <a:pPr eaLnBrk="1" hangingPunct="1"/>
            <a:r>
              <a:rPr lang="en-US" altLang="en-US" sz="2000"/>
              <a:t>Upon receiving a configuration message over a particular port, the bridge checks to see if the new message is </a:t>
            </a:r>
            <a:r>
              <a:rPr lang="en-US" altLang="en-US" sz="2000" i="1">
                <a:solidFill>
                  <a:srgbClr val="FF33CC"/>
                </a:solidFill>
              </a:rPr>
              <a:t>better</a:t>
            </a:r>
            <a:r>
              <a:rPr lang="en-US" altLang="en-US" sz="2000"/>
              <a:t> than the current best configuration message recorded for that port</a:t>
            </a:r>
          </a:p>
          <a:p>
            <a:pPr eaLnBrk="1" hangingPunct="1"/>
            <a:endParaRPr lang="en-US" altLang="en-US" sz="2000"/>
          </a:p>
          <a:p>
            <a:pPr eaLnBrk="1" hangingPunct="1"/>
            <a:r>
              <a:rPr lang="en-US" altLang="en-US" sz="2000"/>
              <a:t>The new configuration is better than the currently recorded information if</a:t>
            </a:r>
          </a:p>
          <a:p>
            <a:pPr lvl="1" eaLnBrk="1" hangingPunct="1"/>
            <a:r>
              <a:rPr lang="en-US" altLang="en-US" sz="1800"/>
              <a:t>It identifies a root with a smaller id or</a:t>
            </a:r>
          </a:p>
          <a:p>
            <a:pPr lvl="1" eaLnBrk="1" hangingPunct="1"/>
            <a:r>
              <a:rPr lang="en-US" altLang="en-US" sz="1800"/>
              <a:t>It identifies a root with an equal id but with a shorter distance or</a:t>
            </a:r>
          </a:p>
          <a:p>
            <a:pPr lvl="1" eaLnBrk="1" hangingPunct="1"/>
            <a:r>
              <a:rPr lang="en-US" altLang="en-US" sz="1800"/>
              <a:t>The root id and distance are equal, but the sending bridge has a smaller id</a:t>
            </a:r>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7" name="Rectangle 2">
            <a:extLst>
              <a:ext uri="{FF2B5EF4-FFF2-40B4-BE49-F238E27FC236}">
                <a16:creationId xmlns:a16="http://schemas.microsoft.com/office/drawing/2014/main" id="{9A2F987A-6240-D4FB-F940-A65B20DBAB7F}"/>
              </a:ext>
            </a:extLst>
          </p:cNvPr>
          <p:cNvSpPr>
            <a:spLocks noGrp="1" noChangeArrowheads="1"/>
          </p:cNvSpPr>
          <p:nvPr>
            <p:ph type="title"/>
          </p:nvPr>
        </p:nvSpPr>
        <p:spPr>
          <a:xfrm>
            <a:off x="611188" y="109538"/>
            <a:ext cx="8281987" cy="708025"/>
          </a:xfrm>
        </p:spPr>
        <p:txBody>
          <a:bodyPr/>
          <a:lstStyle/>
          <a:p>
            <a:pPr eaLnBrk="1" hangingPunct="1"/>
            <a:r>
              <a:rPr lang="en-US" altLang="en-US"/>
              <a:t>Spanning Tree Algorithm</a:t>
            </a:r>
            <a:endParaRPr lang="en-AU" altLang="en-US"/>
          </a:p>
        </p:txBody>
      </p:sp>
      <p:sp>
        <p:nvSpPr>
          <p:cNvPr id="116738" name="Rectangle 3">
            <a:extLst>
              <a:ext uri="{FF2B5EF4-FFF2-40B4-BE49-F238E27FC236}">
                <a16:creationId xmlns:a16="http://schemas.microsoft.com/office/drawing/2014/main" id="{010A3C04-9F13-913D-2EEE-554D71B40775}"/>
              </a:ext>
            </a:extLst>
          </p:cNvPr>
          <p:cNvSpPr>
            <a:spLocks noGrp="1" noChangeArrowheads="1"/>
          </p:cNvSpPr>
          <p:nvPr>
            <p:ph type="body" idx="1"/>
          </p:nvPr>
        </p:nvSpPr>
        <p:spPr/>
        <p:txBody>
          <a:bodyPr/>
          <a:lstStyle/>
          <a:p>
            <a:pPr eaLnBrk="1" hangingPunct="1"/>
            <a:r>
              <a:rPr lang="en-US" altLang="en-US" sz="2000"/>
              <a:t>If the new message is better than the currently recorded one,</a:t>
            </a:r>
          </a:p>
          <a:p>
            <a:pPr lvl="1" eaLnBrk="1" hangingPunct="1"/>
            <a:r>
              <a:rPr lang="en-US" altLang="en-US" sz="1800"/>
              <a:t>The bridge discards the old information and saves the new information</a:t>
            </a:r>
          </a:p>
          <a:p>
            <a:pPr lvl="1" eaLnBrk="1" hangingPunct="1"/>
            <a:r>
              <a:rPr lang="en-US" altLang="en-US" sz="1800"/>
              <a:t>It first adds 1 to the distance-to-root field</a:t>
            </a:r>
          </a:p>
          <a:p>
            <a:pPr lvl="1" eaLnBrk="1" hangingPunct="1"/>
            <a:endParaRPr lang="en-US" altLang="en-US" sz="1800"/>
          </a:p>
          <a:p>
            <a:pPr eaLnBrk="1" hangingPunct="1"/>
            <a:r>
              <a:rPr lang="en-US" altLang="en-US" sz="2000"/>
              <a:t>When a bridge receives a configuration message indicating that it is not the root bridge (that is, a message from a bridge with smaller id)</a:t>
            </a:r>
          </a:p>
          <a:p>
            <a:pPr lvl="1" eaLnBrk="1" hangingPunct="1"/>
            <a:r>
              <a:rPr lang="en-US" altLang="en-US" sz="1800"/>
              <a:t>The bridge stops generating configuration messages on its own</a:t>
            </a:r>
          </a:p>
          <a:p>
            <a:pPr lvl="1" eaLnBrk="1" hangingPunct="1"/>
            <a:r>
              <a:rPr lang="en-US" altLang="en-US" sz="1800"/>
              <a:t>Only forwards configuration messages from other bridges after 1 adding to the distance field</a:t>
            </a:r>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5" name="Rectangle 2">
            <a:extLst>
              <a:ext uri="{FF2B5EF4-FFF2-40B4-BE49-F238E27FC236}">
                <a16:creationId xmlns:a16="http://schemas.microsoft.com/office/drawing/2014/main" id="{A6F02EF6-FD64-A754-AC7F-A16067E251D8}"/>
              </a:ext>
            </a:extLst>
          </p:cNvPr>
          <p:cNvSpPr>
            <a:spLocks noGrp="1" noChangeArrowheads="1"/>
          </p:cNvSpPr>
          <p:nvPr>
            <p:ph type="title"/>
          </p:nvPr>
        </p:nvSpPr>
        <p:spPr>
          <a:xfrm>
            <a:off x="611188" y="109538"/>
            <a:ext cx="8281987" cy="708025"/>
          </a:xfrm>
        </p:spPr>
        <p:txBody>
          <a:bodyPr/>
          <a:lstStyle/>
          <a:p>
            <a:pPr eaLnBrk="1" hangingPunct="1"/>
            <a:r>
              <a:rPr lang="en-US" altLang="en-US"/>
              <a:t>Spanning Tree Algorithm</a:t>
            </a:r>
            <a:endParaRPr lang="en-AU" altLang="en-US"/>
          </a:p>
        </p:txBody>
      </p:sp>
      <p:sp>
        <p:nvSpPr>
          <p:cNvPr id="118786" name="Rectangle 3">
            <a:extLst>
              <a:ext uri="{FF2B5EF4-FFF2-40B4-BE49-F238E27FC236}">
                <a16:creationId xmlns:a16="http://schemas.microsoft.com/office/drawing/2014/main" id="{6E7ACFAB-11F8-AFD9-760F-286B883F277B}"/>
              </a:ext>
            </a:extLst>
          </p:cNvPr>
          <p:cNvSpPr>
            <a:spLocks noGrp="1" noChangeArrowheads="1"/>
          </p:cNvSpPr>
          <p:nvPr>
            <p:ph type="body" idx="1"/>
          </p:nvPr>
        </p:nvSpPr>
        <p:spPr/>
        <p:txBody>
          <a:bodyPr/>
          <a:lstStyle/>
          <a:p>
            <a:pPr eaLnBrk="1" hangingPunct="1"/>
            <a:endParaRPr lang="en-US" altLang="en-US" sz="2000"/>
          </a:p>
          <a:p>
            <a:pPr eaLnBrk="1" hangingPunct="1"/>
            <a:r>
              <a:rPr lang="en-US" altLang="en-US" sz="2000"/>
              <a:t>When a bridge receives a configuration message that indicates it is not the designated bridge for that port </a:t>
            </a:r>
          </a:p>
          <a:p>
            <a:pPr lvl="1" eaLnBrk="1" hangingPunct="1">
              <a:buFontTx/>
              <a:buNone/>
            </a:pPr>
            <a:r>
              <a:rPr lang="en-US" altLang="en-US" sz="1800"/>
              <a:t>=&gt; a message from a bridge that is closer to the root or equally far from the root but with a smaller id</a:t>
            </a:r>
          </a:p>
          <a:p>
            <a:pPr lvl="2" eaLnBrk="1" hangingPunct="1"/>
            <a:r>
              <a:rPr lang="en-US" altLang="en-US" sz="1600"/>
              <a:t>The bridge stops sending configuration messages over that port</a:t>
            </a:r>
          </a:p>
          <a:p>
            <a:pPr eaLnBrk="1" hangingPunct="1"/>
            <a:endParaRPr lang="en-US" altLang="en-US" sz="2000"/>
          </a:p>
          <a:p>
            <a:pPr eaLnBrk="1" hangingPunct="1"/>
            <a:r>
              <a:rPr lang="en-US" altLang="en-US" sz="2000"/>
              <a:t>When the system stabilizes, </a:t>
            </a:r>
          </a:p>
          <a:p>
            <a:pPr lvl="1" eaLnBrk="1" hangingPunct="1"/>
            <a:r>
              <a:rPr lang="en-US" altLang="en-US" sz="1800"/>
              <a:t>Only the root bridge is still generating configuration messages.</a:t>
            </a:r>
          </a:p>
          <a:p>
            <a:pPr lvl="1" eaLnBrk="1" hangingPunct="1"/>
            <a:r>
              <a:rPr lang="en-US" altLang="en-US" sz="1800"/>
              <a:t>Other bridges are forwarding these messages only over ports for which they are the designated bridge </a:t>
            </a:r>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3" name="Rectangle 2">
            <a:extLst>
              <a:ext uri="{FF2B5EF4-FFF2-40B4-BE49-F238E27FC236}">
                <a16:creationId xmlns:a16="http://schemas.microsoft.com/office/drawing/2014/main" id="{FCB98DE6-F439-7063-359E-BA5087632366}"/>
              </a:ext>
            </a:extLst>
          </p:cNvPr>
          <p:cNvSpPr>
            <a:spLocks noGrp="1" noChangeArrowheads="1"/>
          </p:cNvSpPr>
          <p:nvPr>
            <p:ph type="title"/>
          </p:nvPr>
        </p:nvSpPr>
        <p:spPr>
          <a:xfrm>
            <a:off x="611188" y="109538"/>
            <a:ext cx="8281987" cy="708025"/>
          </a:xfrm>
        </p:spPr>
        <p:txBody>
          <a:bodyPr/>
          <a:lstStyle/>
          <a:p>
            <a:pPr eaLnBrk="1" hangingPunct="1"/>
            <a:r>
              <a:rPr lang="en-US" altLang="en-US"/>
              <a:t>Spanning Tree Algorithm</a:t>
            </a:r>
            <a:endParaRPr lang="en-AU" altLang="en-US"/>
          </a:p>
        </p:txBody>
      </p:sp>
      <p:sp>
        <p:nvSpPr>
          <p:cNvPr id="120834" name="Rectangle 3">
            <a:extLst>
              <a:ext uri="{FF2B5EF4-FFF2-40B4-BE49-F238E27FC236}">
                <a16:creationId xmlns:a16="http://schemas.microsoft.com/office/drawing/2014/main" id="{3674D847-6B60-FC1D-80C0-8956237EF79E}"/>
              </a:ext>
            </a:extLst>
          </p:cNvPr>
          <p:cNvSpPr>
            <a:spLocks noGrp="1" noChangeArrowheads="1"/>
          </p:cNvSpPr>
          <p:nvPr>
            <p:ph type="body" idx="1"/>
          </p:nvPr>
        </p:nvSpPr>
        <p:spPr/>
        <p:txBody>
          <a:bodyPr/>
          <a:lstStyle/>
          <a:p>
            <a:pPr eaLnBrk="1" hangingPunct="1"/>
            <a:endParaRPr lang="en-US" altLang="en-US" sz="2000"/>
          </a:p>
          <a:p>
            <a:pPr eaLnBrk="1" hangingPunct="1"/>
            <a:r>
              <a:rPr lang="en-US" altLang="en-US" sz="2000"/>
              <a:t>Consider the situation when the power had just been restored to the building housing the following network</a:t>
            </a:r>
          </a:p>
          <a:p>
            <a:pPr eaLnBrk="1" hangingPunct="1"/>
            <a:endParaRPr lang="en-US" altLang="en-US" sz="2000"/>
          </a:p>
          <a:p>
            <a:pPr eaLnBrk="1" hangingPunct="1"/>
            <a:endParaRPr lang="en-US" altLang="en-US" sz="2000"/>
          </a:p>
          <a:p>
            <a:pPr eaLnBrk="1" hangingPunct="1"/>
            <a:endParaRPr lang="en-US" altLang="en-US" sz="2000"/>
          </a:p>
          <a:p>
            <a:pPr eaLnBrk="1" hangingPunct="1"/>
            <a:endParaRPr lang="en-US" altLang="en-US" sz="2000"/>
          </a:p>
          <a:p>
            <a:pPr eaLnBrk="1" hangingPunct="1"/>
            <a:endParaRPr lang="en-US" altLang="en-US" sz="2000"/>
          </a:p>
          <a:p>
            <a:pPr eaLnBrk="1" hangingPunct="1"/>
            <a:endParaRPr lang="en-US" altLang="en-US" sz="2000"/>
          </a:p>
          <a:p>
            <a:pPr eaLnBrk="1" hangingPunct="1"/>
            <a:endParaRPr lang="en-US" altLang="en-US" sz="2000"/>
          </a:p>
          <a:p>
            <a:pPr eaLnBrk="1" hangingPunct="1"/>
            <a:endParaRPr lang="en-US" altLang="en-US" sz="2000"/>
          </a:p>
          <a:p>
            <a:pPr eaLnBrk="1" hangingPunct="1"/>
            <a:endParaRPr lang="en-US" altLang="en-US" sz="2000"/>
          </a:p>
          <a:p>
            <a:pPr eaLnBrk="1" hangingPunct="1"/>
            <a:r>
              <a:rPr lang="en-US" altLang="en-US" sz="2000"/>
              <a:t>All bridges would start off by claiming to be the root  </a:t>
            </a:r>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p:txBody>
      </p:sp>
      <p:pic>
        <p:nvPicPr>
          <p:cNvPr id="120835" name="Picture 5" descr="f03-10-9780123850591 copy">
            <a:extLst>
              <a:ext uri="{FF2B5EF4-FFF2-40B4-BE49-F238E27FC236}">
                <a16:creationId xmlns:a16="http://schemas.microsoft.com/office/drawing/2014/main" id="{561E0685-C71C-4CE4-A4A5-8B47125D68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7313" y="2349500"/>
            <a:ext cx="3411537" cy="3167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1" name="Rectangle 2">
            <a:extLst>
              <a:ext uri="{FF2B5EF4-FFF2-40B4-BE49-F238E27FC236}">
                <a16:creationId xmlns:a16="http://schemas.microsoft.com/office/drawing/2014/main" id="{24E179D9-3967-1258-34FF-EC590250CBF0}"/>
              </a:ext>
            </a:extLst>
          </p:cNvPr>
          <p:cNvSpPr>
            <a:spLocks noGrp="1" noChangeArrowheads="1"/>
          </p:cNvSpPr>
          <p:nvPr>
            <p:ph type="title"/>
          </p:nvPr>
        </p:nvSpPr>
        <p:spPr>
          <a:xfrm>
            <a:off x="611188" y="109538"/>
            <a:ext cx="8281987" cy="708025"/>
          </a:xfrm>
        </p:spPr>
        <p:txBody>
          <a:bodyPr/>
          <a:lstStyle/>
          <a:p>
            <a:pPr eaLnBrk="1" hangingPunct="1"/>
            <a:r>
              <a:rPr lang="en-US" altLang="en-US"/>
              <a:t>Spanning Tree Algorithm</a:t>
            </a:r>
            <a:endParaRPr lang="en-AU" altLang="en-US"/>
          </a:p>
        </p:txBody>
      </p:sp>
      <p:sp>
        <p:nvSpPr>
          <p:cNvPr id="122882" name="Rectangle 3">
            <a:extLst>
              <a:ext uri="{FF2B5EF4-FFF2-40B4-BE49-F238E27FC236}">
                <a16:creationId xmlns:a16="http://schemas.microsoft.com/office/drawing/2014/main" id="{D3742B9D-4316-AC20-5632-4F80E0576E55}"/>
              </a:ext>
            </a:extLst>
          </p:cNvPr>
          <p:cNvSpPr>
            <a:spLocks noGrp="1" noChangeArrowheads="1"/>
          </p:cNvSpPr>
          <p:nvPr>
            <p:ph type="body" idx="1"/>
          </p:nvPr>
        </p:nvSpPr>
        <p:spPr/>
        <p:txBody>
          <a:bodyPr/>
          <a:lstStyle/>
          <a:p>
            <a:pPr eaLnBrk="1" hangingPunct="1"/>
            <a:endParaRPr lang="en-US" altLang="en-US" sz="2000"/>
          </a:p>
          <a:p>
            <a:pPr eaLnBrk="1" hangingPunct="1"/>
            <a:r>
              <a:rPr lang="en-US" altLang="en-US" sz="2000"/>
              <a:t>Denote a configuration message from node X in which it claims to be distance d from the root node Y as (Y, d, X)</a:t>
            </a:r>
          </a:p>
          <a:p>
            <a:pPr eaLnBrk="1" hangingPunct="1"/>
            <a:endParaRPr lang="en-US" altLang="en-US" sz="2000"/>
          </a:p>
          <a:p>
            <a:pPr eaLnBrk="1" hangingPunct="1"/>
            <a:endParaRPr lang="en-US" altLang="en-US" sz="2000"/>
          </a:p>
          <a:p>
            <a:pPr eaLnBrk="1" hangingPunct="1"/>
            <a:endParaRPr lang="en-US" altLang="en-US" sz="2000"/>
          </a:p>
          <a:p>
            <a:pPr eaLnBrk="1" hangingPunct="1"/>
            <a:endParaRPr lang="en-US" altLang="en-US" sz="2000"/>
          </a:p>
          <a:p>
            <a:pPr eaLnBrk="1" hangingPunct="1"/>
            <a:endParaRPr lang="en-US" altLang="en-US" sz="2000"/>
          </a:p>
          <a:p>
            <a:pPr eaLnBrk="1" hangingPunct="1"/>
            <a:endParaRPr lang="en-US" altLang="en-US" sz="2000"/>
          </a:p>
          <a:p>
            <a:pPr eaLnBrk="1" hangingPunct="1"/>
            <a:endParaRPr lang="en-US" altLang="en-US" sz="2000"/>
          </a:p>
          <a:p>
            <a:pPr eaLnBrk="1" hangingPunct="1"/>
            <a:endParaRPr lang="en-US" altLang="en-US" sz="2000"/>
          </a:p>
          <a:p>
            <a:pPr eaLnBrk="1" hangingPunct="1"/>
            <a:endParaRPr lang="en-US" altLang="en-US" sz="2000"/>
          </a:p>
          <a:p>
            <a:pPr eaLnBrk="1" hangingPunct="1"/>
            <a:r>
              <a:rPr lang="en-US" altLang="en-US" sz="2000"/>
              <a:t>Consider the activity at node B3  </a:t>
            </a:r>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p:txBody>
      </p:sp>
      <p:pic>
        <p:nvPicPr>
          <p:cNvPr id="122883" name="Picture 5" descr="f03-12-9780123850591 copy">
            <a:extLst>
              <a:ext uri="{FF2B5EF4-FFF2-40B4-BE49-F238E27FC236}">
                <a16:creationId xmlns:a16="http://schemas.microsoft.com/office/drawing/2014/main" id="{22CD5435-EFE7-AE2B-DE05-A262BE5977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4438" y="2349500"/>
            <a:ext cx="3240087" cy="305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29" name="Rectangle 2">
            <a:extLst>
              <a:ext uri="{FF2B5EF4-FFF2-40B4-BE49-F238E27FC236}">
                <a16:creationId xmlns:a16="http://schemas.microsoft.com/office/drawing/2014/main" id="{0CD928BE-6571-D9BB-7FED-63819BB20DF7}"/>
              </a:ext>
            </a:extLst>
          </p:cNvPr>
          <p:cNvSpPr>
            <a:spLocks noGrp="1" noChangeArrowheads="1"/>
          </p:cNvSpPr>
          <p:nvPr>
            <p:ph type="title"/>
          </p:nvPr>
        </p:nvSpPr>
        <p:spPr>
          <a:xfrm>
            <a:off x="611188" y="109538"/>
            <a:ext cx="8281987" cy="708025"/>
          </a:xfrm>
        </p:spPr>
        <p:txBody>
          <a:bodyPr/>
          <a:lstStyle/>
          <a:p>
            <a:pPr eaLnBrk="1" hangingPunct="1"/>
            <a:r>
              <a:rPr lang="en-US" altLang="en-US"/>
              <a:t>Spanning Tree Algorithm</a:t>
            </a:r>
            <a:endParaRPr lang="en-AU" altLang="en-US"/>
          </a:p>
        </p:txBody>
      </p:sp>
      <p:sp>
        <p:nvSpPr>
          <p:cNvPr id="124930" name="Rectangle 3">
            <a:extLst>
              <a:ext uri="{FF2B5EF4-FFF2-40B4-BE49-F238E27FC236}">
                <a16:creationId xmlns:a16="http://schemas.microsoft.com/office/drawing/2014/main" id="{F069BA60-E337-D762-F919-974BD75B75EC}"/>
              </a:ext>
            </a:extLst>
          </p:cNvPr>
          <p:cNvSpPr>
            <a:spLocks noGrp="1" noChangeArrowheads="1"/>
          </p:cNvSpPr>
          <p:nvPr>
            <p:ph type="body" idx="1"/>
          </p:nvPr>
        </p:nvSpPr>
        <p:spPr>
          <a:xfrm>
            <a:off x="684213" y="1125538"/>
            <a:ext cx="4392612" cy="5111750"/>
          </a:xfrm>
        </p:spPr>
        <p:txBody>
          <a:bodyPr/>
          <a:lstStyle/>
          <a:p>
            <a:pPr eaLnBrk="1" hangingPunct="1"/>
            <a:r>
              <a:rPr lang="en-US" altLang="en-US" sz="1800"/>
              <a:t>B3 receives (B2, 0, B2)</a:t>
            </a:r>
          </a:p>
          <a:p>
            <a:pPr eaLnBrk="1" hangingPunct="1"/>
            <a:r>
              <a:rPr lang="en-US" altLang="en-US" sz="1800"/>
              <a:t>Since 2 &lt; 3, B3 accepts B2 as root</a:t>
            </a:r>
          </a:p>
          <a:p>
            <a:pPr eaLnBrk="1" hangingPunct="1"/>
            <a:r>
              <a:rPr lang="en-US" altLang="en-US" sz="1800"/>
              <a:t>B3 adds 1 to the distance advertised by B2 and sends (B2, 1, B3) to B5</a:t>
            </a:r>
          </a:p>
          <a:p>
            <a:pPr eaLnBrk="1" hangingPunct="1"/>
            <a:r>
              <a:rPr lang="en-US" altLang="en-US" sz="1800"/>
              <a:t>Meanwhile B2 accepts B1 as root because it has the lower id and it sends (B1, 1, B2) toward B3</a:t>
            </a:r>
          </a:p>
          <a:p>
            <a:pPr eaLnBrk="1" hangingPunct="1"/>
            <a:r>
              <a:rPr lang="en-US" altLang="en-US" sz="1800"/>
              <a:t>B5 accepts B1 as root and sends (B1, 1, B5) to B3</a:t>
            </a:r>
          </a:p>
          <a:p>
            <a:pPr eaLnBrk="1" hangingPunct="1"/>
            <a:r>
              <a:rPr lang="en-US" altLang="en-US" sz="1800"/>
              <a:t>B3 accepts B1 as root and it notes that both B2 and B5 are closer to the root than it is.</a:t>
            </a:r>
          </a:p>
          <a:p>
            <a:pPr lvl="1" eaLnBrk="1" hangingPunct="1"/>
            <a:r>
              <a:rPr lang="en-US" altLang="en-US" sz="1600"/>
              <a:t>Thus B3 stops forwarding messages on both its interfaces</a:t>
            </a:r>
          </a:p>
          <a:p>
            <a:pPr lvl="1" eaLnBrk="1" hangingPunct="1"/>
            <a:r>
              <a:rPr lang="en-US" altLang="en-US" sz="1600"/>
              <a:t>This leaves B3 with both ports not selected  </a:t>
            </a:r>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p:txBody>
      </p:sp>
      <p:pic>
        <p:nvPicPr>
          <p:cNvPr id="124931" name="Picture 5" descr="f03-12-9780123850591 copy">
            <a:extLst>
              <a:ext uri="{FF2B5EF4-FFF2-40B4-BE49-F238E27FC236}">
                <a16:creationId xmlns:a16="http://schemas.microsoft.com/office/drawing/2014/main" id="{1BAD2486-1563-D91A-BF97-F774391512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92725" y="2205038"/>
            <a:ext cx="3240088" cy="3052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2">
            <a:extLst>
              <a:ext uri="{FF2B5EF4-FFF2-40B4-BE49-F238E27FC236}">
                <a16:creationId xmlns:a16="http://schemas.microsoft.com/office/drawing/2014/main" id="{E8C867A9-E9B1-790A-90A5-E376C6A2E035}"/>
              </a:ext>
            </a:extLst>
          </p:cNvPr>
          <p:cNvSpPr>
            <a:spLocks noGrp="1" noChangeArrowheads="1"/>
          </p:cNvSpPr>
          <p:nvPr>
            <p:ph type="title"/>
          </p:nvPr>
        </p:nvSpPr>
        <p:spPr>
          <a:xfrm>
            <a:off x="611188" y="109538"/>
            <a:ext cx="8281987" cy="708025"/>
          </a:xfrm>
        </p:spPr>
        <p:txBody>
          <a:bodyPr/>
          <a:lstStyle/>
          <a:p>
            <a:pPr eaLnBrk="1" hangingPunct="1"/>
            <a:r>
              <a:rPr lang="en-US" altLang="en-US"/>
              <a:t>Switching and Forwarding</a:t>
            </a:r>
            <a:endParaRPr lang="en-AU" altLang="en-US"/>
          </a:p>
        </p:txBody>
      </p:sp>
      <p:sp>
        <p:nvSpPr>
          <p:cNvPr id="16386" name="Rectangle 3">
            <a:extLst>
              <a:ext uri="{FF2B5EF4-FFF2-40B4-BE49-F238E27FC236}">
                <a16:creationId xmlns:a16="http://schemas.microsoft.com/office/drawing/2014/main" id="{539961FB-28FF-1A6E-DA1B-47B390125931}"/>
              </a:ext>
            </a:extLst>
          </p:cNvPr>
          <p:cNvSpPr>
            <a:spLocks noGrp="1" noChangeArrowheads="1"/>
          </p:cNvSpPr>
          <p:nvPr>
            <p:ph type="body" idx="1"/>
          </p:nvPr>
        </p:nvSpPr>
        <p:spPr/>
        <p:txBody>
          <a:bodyPr/>
          <a:lstStyle/>
          <a:p>
            <a:pPr eaLnBrk="1" hangingPunct="1"/>
            <a:r>
              <a:rPr lang="en-US" altLang="en-US"/>
              <a:t>Switch</a:t>
            </a:r>
          </a:p>
          <a:p>
            <a:pPr lvl="1" eaLnBrk="1" hangingPunct="1"/>
            <a:r>
              <a:rPr lang="en-US" altLang="en-US"/>
              <a:t>A mechanism that allows us to interconnect links to form a large network</a:t>
            </a:r>
          </a:p>
          <a:p>
            <a:pPr lvl="1" eaLnBrk="1" hangingPunct="1"/>
            <a:r>
              <a:rPr lang="en-US" altLang="en-US"/>
              <a:t>A multi-input, multi-output device which transfers packets from an input to one or more outputs</a:t>
            </a:r>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887284BE-4F62-9764-A73F-AC347CDB65D9}"/>
                  </a:ext>
                </a:extLst>
              </p14:cNvPr>
              <p14:cNvContentPartPr/>
              <p14:nvPr/>
            </p14:nvContentPartPr>
            <p14:xfrm>
              <a:off x="132480" y="1714680"/>
              <a:ext cx="9172080" cy="5088960"/>
            </p14:xfrm>
          </p:contentPart>
        </mc:Choice>
        <mc:Fallback xmlns="">
          <p:pic>
            <p:nvPicPr>
              <p:cNvPr id="2" name="Ink 1">
                <a:extLst>
                  <a:ext uri="{FF2B5EF4-FFF2-40B4-BE49-F238E27FC236}">
                    <a16:creationId xmlns:a16="http://schemas.microsoft.com/office/drawing/2014/main" id="{887284BE-4F62-9764-A73F-AC347CDB65D9}"/>
                  </a:ext>
                </a:extLst>
              </p:cNvPr>
              <p:cNvPicPr/>
              <p:nvPr/>
            </p:nvPicPr>
            <p:blipFill>
              <a:blip r:embed="rId4"/>
              <a:stretch>
                <a:fillRect/>
              </a:stretch>
            </p:blipFill>
            <p:spPr>
              <a:xfrm>
                <a:off x="123120" y="1705320"/>
                <a:ext cx="9190800" cy="51076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F018EDF7-7C3B-6C4C-F9E9-EF3A6E23B2D6}"/>
                  </a:ext>
                </a:extLst>
              </p14:cNvPr>
              <p14:cNvContentPartPr/>
              <p14:nvPr/>
            </p14:nvContentPartPr>
            <p14:xfrm>
              <a:off x="5863680" y="4215960"/>
              <a:ext cx="105480" cy="231480"/>
            </p14:xfrm>
          </p:contentPart>
        </mc:Choice>
        <mc:Fallback xmlns="">
          <p:pic>
            <p:nvPicPr>
              <p:cNvPr id="3" name="Ink 2">
                <a:extLst>
                  <a:ext uri="{FF2B5EF4-FFF2-40B4-BE49-F238E27FC236}">
                    <a16:creationId xmlns:a16="http://schemas.microsoft.com/office/drawing/2014/main" id="{F018EDF7-7C3B-6C4C-F9E9-EF3A6E23B2D6}"/>
                  </a:ext>
                </a:extLst>
              </p:cNvPr>
              <p:cNvPicPr/>
              <p:nvPr/>
            </p:nvPicPr>
            <p:blipFill>
              <a:blip r:embed="rId6"/>
              <a:stretch>
                <a:fillRect/>
              </a:stretch>
            </p:blipFill>
            <p:spPr>
              <a:xfrm>
                <a:off x="5854320" y="4206600"/>
                <a:ext cx="124200" cy="250200"/>
              </a:xfrm>
              <a:prstGeom prst="rect">
                <a:avLst/>
              </a:prstGeom>
            </p:spPr>
          </p:pic>
        </mc:Fallback>
      </mc:AlternateContent>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7" name="Rectangle 2">
            <a:extLst>
              <a:ext uri="{FF2B5EF4-FFF2-40B4-BE49-F238E27FC236}">
                <a16:creationId xmlns:a16="http://schemas.microsoft.com/office/drawing/2014/main" id="{49962F68-CFBC-FF37-AA5C-A39580F851D6}"/>
              </a:ext>
            </a:extLst>
          </p:cNvPr>
          <p:cNvSpPr>
            <a:spLocks noGrp="1" noChangeArrowheads="1"/>
          </p:cNvSpPr>
          <p:nvPr>
            <p:ph type="title"/>
          </p:nvPr>
        </p:nvSpPr>
        <p:spPr>
          <a:xfrm>
            <a:off x="611188" y="109538"/>
            <a:ext cx="8281987" cy="708025"/>
          </a:xfrm>
        </p:spPr>
        <p:txBody>
          <a:bodyPr/>
          <a:lstStyle/>
          <a:p>
            <a:pPr eaLnBrk="1" hangingPunct="1"/>
            <a:r>
              <a:rPr lang="en-US" altLang="en-US"/>
              <a:t>Spanning Tree Algorithm</a:t>
            </a:r>
            <a:endParaRPr lang="en-AU" altLang="en-US"/>
          </a:p>
        </p:txBody>
      </p:sp>
      <p:sp>
        <p:nvSpPr>
          <p:cNvPr id="126978" name="Rectangle 3">
            <a:extLst>
              <a:ext uri="{FF2B5EF4-FFF2-40B4-BE49-F238E27FC236}">
                <a16:creationId xmlns:a16="http://schemas.microsoft.com/office/drawing/2014/main" id="{1E5F4466-23AB-ADE1-8E76-0C45F7823292}"/>
              </a:ext>
            </a:extLst>
          </p:cNvPr>
          <p:cNvSpPr>
            <a:spLocks noGrp="1" noChangeArrowheads="1"/>
          </p:cNvSpPr>
          <p:nvPr>
            <p:ph type="body" idx="1"/>
          </p:nvPr>
        </p:nvSpPr>
        <p:spPr/>
        <p:txBody>
          <a:bodyPr/>
          <a:lstStyle/>
          <a:p>
            <a:pPr eaLnBrk="1" hangingPunct="1"/>
            <a:r>
              <a:rPr lang="en-US" altLang="en-US" sz="2000"/>
              <a:t>Even after the system has stabilized, the root bridge continues to send configuration messages periodically</a:t>
            </a:r>
          </a:p>
          <a:p>
            <a:pPr lvl="1" eaLnBrk="1" hangingPunct="1"/>
            <a:r>
              <a:rPr lang="en-US" altLang="en-US" sz="1800"/>
              <a:t>Other bridges continue to forward these messages</a:t>
            </a:r>
          </a:p>
          <a:p>
            <a:pPr eaLnBrk="1" hangingPunct="1"/>
            <a:endParaRPr lang="en-US" altLang="en-US" sz="2000"/>
          </a:p>
          <a:p>
            <a:pPr eaLnBrk="1" hangingPunct="1"/>
            <a:r>
              <a:rPr lang="en-US" altLang="en-US" sz="2000"/>
              <a:t>When a bridge fails, the downstream bridges will not receive the configuration messages</a:t>
            </a:r>
          </a:p>
          <a:p>
            <a:pPr eaLnBrk="1" hangingPunct="1"/>
            <a:endParaRPr lang="en-US" altLang="en-US" sz="2000"/>
          </a:p>
          <a:p>
            <a:pPr eaLnBrk="1" hangingPunct="1"/>
            <a:r>
              <a:rPr lang="en-US" altLang="en-US" sz="2000"/>
              <a:t>After waiting a specified period of time, they will once again claim to be the root and the algorithm starts again</a:t>
            </a:r>
          </a:p>
          <a:p>
            <a:pPr eaLnBrk="1" hangingPunct="1"/>
            <a:endParaRPr lang="en-US" altLang="en-US" sz="2000"/>
          </a:p>
          <a:p>
            <a:pPr eaLnBrk="1" hangingPunct="1"/>
            <a:r>
              <a:rPr lang="en-US" altLang="en-US" sz="2000"/>
              <a:t>Note</a:t>
            </a:r>
          </a:p>
          <a:p>
            <a:pPr lvl="1" eaLnBrk="1" hangingPunct="1"/>
            <a:r>
              <a:rPr lang="en-US" altLang="en-US" sz="1800"/>
              <a:t>Although the algorithm is able to reconfigure the spanning tree whenever a bridge fails, it is not able to forward frames over alternative paths for the sake of routing around a congested bridge</a:t>
            </a:r>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5" name="Rectangle 2">
            <a:extLst>
              <a:ext uri="{FF2B5EF4-FFF2-40B4-BE49-F238E27FC236}">
                <a16:creationId xmlns:a16="http://schemas.microsoft.com/office/drawing/2014/main" id="{77D54858-3AB0-106B-1044-4E253642DF30}"/>
              </a:ext>
            </a:extLst>
          </p:cNvPr>
          <p:cNvSpPr>
            <a:spLocks noGrp="1" noChangeArrowheads="1"/>
          </p:cNvSpPr>
          <p:nvPr>
            <p:ph type="title"/>
          </p:nvPr>
        </p:nvSpPr>
        <p:spPr>
          <a:xfrm>
            <a:off x="611188" y="109538"/>
            <a:ext cx="8281987" cy="708025"/>
          </a:xfrm>
        </p:spPr>
        <p:txBody>
          <a:bodyPr/>
          <a:lstStyle/>
          <a:p>
            <a:pPr eaLnBrk="1" hangingPunct="1"/>
            <a:r>
              <a:rPr lang="en-US" altLang="en-US"/>
              <a:t>Spanning Tree Algorithm</a:t>
            </a:r>
            <a:endParaRPr lang="en-AU" altLang="en-US"/>
          </a:p>
        </p:txBody>
      </p:sp>
      <p:sp>
        <p:nvSpPr>
          <p:cNvPr id="129026" name="Rectangle 3">
            <a:extLst>
              <a:ext uri="{FF2B5EF4-FFF2-40B4-BE49-F238E27FC236}">
                <a16:creationId xmlns:a16="http://schemas.microsoft.com/office/drawing/2014/main" id="{BFCA67B7-1986-3461-EF70-0D11B0C06DB0}"/>
              </a:ext>
            </a:extLst>
          </p:cNvPr>
          <p:cNvSpPr>
            <a:spLocks noGrp="1" noChangeArrowheads="1"/>
          </p:cNvSpPr>
          <p:nvPr>
            <p:ph type="body" idx="1"/>
          </p:nvPr>
        </p:nvSpPr>
        <p:spPr/>
        <p:txBody>
          <a:bodyPr/>
          <a:lstStyle/>
          <a:p>
            <a:pPr eaLnBrk="1" hangingPunct="1"/>
            <a:r>
              <a:rPr lang="en-US" altLang="en-US"/>
              <a:t>Broadcast and Multicast</a:t>
            </a:r>
          </a:p>
          <a:p>
            <a:pPr lvl="1" eaLnBrk="1" hangingPunct="1"/>
            <a:r>
              <a:rPr lang="en-US" altLang="en-US"/>
              <a:t>Forward all broadcast/multicast frames</a:t>
            </a:r>
          </a:p>
          <a:p>
            <a:pPr lvl="2" eaLnBrk="1" hangingPunct="1"/>
            <a:r>
              <a:rPr lang="en-US" altLang="en-US"/>
              <a:t>Current practice</a:t>
            </a:r>
          </a:p>
          <a:p>
            <a:pPr lvl="1" eaLnBrk="1" hangingPunct="1"/>
            <a:r>
              <a:rPr lang="en-US" altLang="en-US"/>
              <a:t>Learn when no group members downstream</a:t>
            </a:r>
          </a:p>
          <a:p>
            <a:pPr lvl="1" eaLnBrk="1" hangingPunct="1"/>
            <a:r>
              <a:rPr lang="en-US" altLang="en-US"/>
              <a:t>Accomplished by having each member of group G send a frame to bridge multicast address with G in source field</a:t>
            </a:r>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3" name="Rectangle 2">
            <a:extLst>
              <a:ext uri="{FF2B5EF4-FFF2-40B4-BE49-F238E27FC236}">
                <a16:creationId xmlns:a16="http://schemas.microsoft.com/office/drawing/2014/main" id="{9B080357-7B82-36C3-3AC6-021A457B7799}"/>
              </a:ext>
            </a:extLst>
          </p:cNvPr>
          <p:cNvSpPr>
            <a:spLocks noGrp="1" noChangeArrowheads="1"/>
          </p:cNvSpPr>
          <p:nvPr>
            <p:ph type="title"/>
          </p:nvPr>
        </p:nvSpPr>
        <p:spPr>
          <a:xfrm>
            <a:off x="611188" y="109538"/>
            <a:ext cx="8281987" cy="708025"/>
          </a:xfrm>
        </p:spPr>
        <p:txBody>
          <a:bodyPr/>
          <a:lstStyle/>
          <a:p>
            <a:pPr eaLnBrk="1" hangingPunct="1"/>
            <a:r>
              <a:rPr lang="en-US" altLang="en-US"/>
              <a:t>Spanning Tree Algorithm</a:t>
            </a:r>
            <a:endParaRPr lang="en-AU" altLang="en-US"/>
          </a:p>
        </p:txBody>
      </p:sp>
      <p:sp>
        <p:nvSpPr>
          <p:cNvPr id="131074" name="Rectangle 3">
            <a:extLst>
              <a:ext uri="{FF2B5EF4-FFF2-40B4-BE49-F238E27FC236}">
                <a16:creationId xmlns:a16="http://schemas.microsoft.com/office/drawing/2014/main" id="{3DD638C0-6B37-E0CA-ABFD-0788F33C99C1}"/>
              </a:ext>
            </a:extLst>
          </p:cNvPr>
          <p:cNvSpPr>
            <a:spLocks noGrp="1" noChangeArrowheads="1"/>
          </p:cNvSpPr>
          <p:nvPr>
            <p:ph type="body" idx="1"/>
          </p:nvPr>
        </p:nvSpPr>
        <p:spPr/>
        <p:txBody>
          <a:bodyPr/>
          <a:lstStyle/>
          <a:p>
            <a:pPr eaLnBrk="1" hangingPunct="1"/>
            <a:r>
              <a:rPr lang="en-US" altLang="en-US"/>
              <a:t>Limitation of Bridges</a:t>
            </a:r>
          </a:p>
          <a:p>
            <a:pPr lvl="1" eaLnBrk="1" hangingPunct="1"/>
            <a:r>
              <a:rPr lang="en-US" altLang="en-US"/>
              <a:t>Do not scale</a:t>
            </a:r>
          </a:p>
          <a:p>
            <a:pPr lvl="2" eaLnBrk="1" hangingPunct="1"/>
            <a:r>
              <a:rPr lang="en-US" altLang="en-US"/>
              <a:t>Spanning tree algorithm does not scale</a:t>
            </a:r>
          </a:p>
          <a:p>
            <a:pPr lvl="2" eaLnBrk="1" hangingPunct="1"/>
            <a:r>
              <a:rPr lang="en-US" altLang="en-US"/>
              <a:t>Broadcast does not scale</a:t>
            </a:r>
          </a:p>
          <a:p>
            <a:pPr lvl="1" eaLnBrk="1" hangingPunct="1"/>
            <a:r>
              <a:rPr lang="en-US" altLang="en-US"/>
              <a:t>Do not accommodate heterogeneity</a:t>
            </a:r>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64A790DD-2F64-902C-C75C-8D594BB98E42}"/>
                  </a:ext>
                </a:extLst>
              </p14:cNvPr>
              <p14:cNvContentPartPr/>
              <p14:nvPr/>
            </p14:nvContentPartPr>
            <p14:xfrm>
              <a:off x="1487160" y="4145040"/>
              <a:ext cx="3053880" cy="897120"/>
            </p14:xfrm>
          </p:contentPart>
        </mc:Choice>
        <mc:Fallback xmlns="">
          <p:pic>
            <p:nvPicPr>
              <p:cNvPr id="2" name="Ink 1">
                <a:extLst>
                  <a:ext uri="{FF2B5EF4-FFF2-40B4-BE49-F238E27FC236}">
                    <a16:creationId xmlns:a16="http://schemas.microsoft.com/office/drawing/2014/main" id="{64A790DD-2F64-902C-C75C-8D594BB98E42}"/>
                  </a:ext>
                </a:extLst>
              </p:cNvPr>
              <p:cNvPicPr/>
              <p:nvPr/>
            </p:nvPicPr>
            <p:blipFill>
              <a:blip r:embed="rId4"/>
              <a:stretch>
                <a:fillRect/>
              </a:stretch>
            </p:blipFill>
            <p:spPr>
              <a:xfrm>
                <a:off x="1477800" y="4135680"/>
                <a:ext cx="3072600" cy="915840"/>
              </a:xfrm>
              <a:prstGeom prst="rect">
                <a:avLst/>
              </a:prstGeom>
            </p:spPr>
          </p:pic>
        </mc:Fallback>
      </mc:AlternateContent>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3121" name="Rectangle 2">
            <a:extLst>
              <a:ext uri="{FF2B5EF4-FFF2-40B4-BE49-F238E27FC236}">
                <a16:creationId xmlns:a16="http://schemas.microsoft.com/office/drawing/2014/main" id="{CCF2C665-3FFB-34FD-F5CE-E92FBDDCC5FC}"/>
              </a:ext>
            </a:extLst>
          </p:cNvPr>
          <p:cNvSpPr>
            <a:spLocks noGrp="1" noChangeArrowheads="1"/>
          </p:cNvSpPr>
          <p:nvPr>
            <p:ph type="title"/>
          </p:nvPr>
        </p:nvSpPr>
        <p:spPr>
          <a:xfrm>
            <a:off x="611188" y="109538"/>
            <a:ext cx="8281987" cy="708025"/>
          </a:xfrm>
        </p:spPr>
        <p:txBody>
          <a:bodyPr/>
          <a:lstStyle/>
          <a:p>
            <a:pPr eaLnBrk="1" hangingPunct="1"/>
            <a:r>
              <a:rPr lang="en-US" altLang="en-US"/>
              <a:t>Spanning Tree Algorithm</a:t>
            </a:r>
            <a:endParaRPr lang="en-AU" altLang="en-US"/>
          </a:p>
        </p:txBody>
      </p:sp>
      <p:sp>
        <p:nvSpPr>
          <p:cNvPr id="133122" name="Rectangle 3">
            <a:extLst>
              <a:ext uri="{FF2B5EF4-FFF2-40B4-BE49-F238E27FC236}">
                <a16:creationId xmlns:a16="http://schemas.microsoft.com/office/drawing/2014/main" id="{7999D886-39F7-1364-9821-938B0D25A226}"/>
              </a:ext>
            </a:extLst>
          </p:cNvPr>
          <p:cNvSpPr>
            <a:spLocks noGrp="1" noChangeArrowheads="1"/>
          </p:cNvSpPr>
          <p:nvPr>
            <p:ph type="body" idx="1"/>
          </p:nvPr>
        </p:nvSpPr>
        <p:spPr/>
        <p:txBody>
          <a:bodyPr/>
          <a:lstStyle/>
          <a:p>
            <a:pPr eaLnBrk="1" hangingPunct="1"/>
            <a:r>
              <a:rPr lang="en-US" altLang="en-US"/>
              <a:t>Virtual LAN</a:t>
            </a:r>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p:txBody>
      </p:sp>
      <p:pic>
        <p:nvPicPr>
          <p:cNvPr id="133123" name="Picture 5" descr="f03-13-9780123850591 copy">
            <a:extLst>
              <a:ext uri="{FF2B5EF4-FFF2-40B4-BE49-F238E27FC236}">
                <a16:creationId xmlns:a16="http://schemas.microsoft.com/office/drawing/2014/main" id="{83A55AE3-1515-B754-84A1-0DB0F0ACEE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2275" y="2276475"/>
            <a:ext cx="5929313" cy="306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69" name="Rectangle 2">
            <a:extLst>
              <a:ext uri="{FF2B5EF4-FFF2-40B4-BE49-F238E27FC236}">
                <a16:creationId xmlns:a16="http://schemas.microsoft.com/office/drawing/2014/main" id="{BE09B477-9072-29DC-AF0E-18414DE4CF59}"/>
              </a:ext>
            </a:extLst>
          </p:cNvPr>
          <p:cNvSpPr>
            <a:spLocks noGrp="1" noChangeArrowheads="1"/>
          </p:cNvSpPr>
          <p:nvPr>
            <p:ph type="title"/>
          </p:nvPr>
        </p:nvSpPr>
        <p:spPr>
          <a:xfrm>
            <a:off x="611188" y="109538"/>
            <a:ext cx="8281987" cy="708025"/>
          </a:xfrm>
        </p:spPr>
        <p:txBody>
          <a:bodyPr/>
          <a:lstStyle/>
          <a:p>
            <a:pPr eaLnBrk="1" hangingPunct="1"/>
            <a:r>
              <a:rPr lang="en-US" altLang="en-US"/>
              <a:t>Internetworking</a:t>
            </a:r>
            <a:endParaRPr lang="en-AU" altLang="en-US"/>
          </a:p>
        </p:txBody>
      </p:sp>
      <p:sp>
        <p:nvSpPr>
          <p:cNvPr id="135170" name="Rectangle 3">
            <a:extLst>
              <a:ext uri="{FF2B5EF4-FFF2-40B4-BE49-F238E27FC236}">
                <a16:creationId xmlns:a16="http://schemas.microsoft.com/office/drawing/2014/main" id="{D6157F1A-9BB5-E4F6-E4BA-26418230C15E}"/>
              </a:ext>
            </a:extLst>
          </p:cNvPr>
          <p:cNvSpPr>
            <a:spLocks noGrp="1" noChangeArrowheads="1"/>
          </p:cNvSpPr>
          <p:nvPr>
            <p:ph type="body" idx="1"/>
          </p:nvPr>
        </p:nvSpPr>
        <p:spPr/>
        <p:txBody>
          <a:bodyPr/>
          <a:lstStyle/>
          <a:p>
            <a:r>
              <a:rPr lang="en-US" altLang="en-US" sz="2400"/>
              <a:t>What is internetwork</a:t>
            </a:r>
          </a:p>
          <a:p>
            <a:pPr lvl="1"/>
            <a:r>
              <a:rPr lang="en-US" altLang="en-US" sz="2000"/>
              <a:t>An arbitrary collection of networks interconnected to provide some sort of host-host to packet delivery service</a:t>
            </a:r>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r>
              <a:rPr lang="en-US" altLang="en-US" sz="1800"/>
              <a:t>A simple internetwork where H represents hosts and R represents routers</a:t>
            </a:r>
          </a:p>
          <a:p>
            <a:pPr lvl="1" eaLnBrk="1" hangingPunct="1">
              <a:lnSpc>
                <a:spcPct val="90000"/>
              </a:lnSpc>
              <a:buFont typeface="Wingdings" panose="05000000000000000000" pitchFamily="2" charset="2"/>
              <a:buNone/>
            </a:pPr>
            <a:endParaRPr lang="en-US" altLang="en-US" sz="2000"/>
          </a:p>
        </p:txBody>
      </p:sp>
      <p:pic>
        <p:nvPicPr>
          <p:cNvPr id="135171" name="Picture 5" descr="f03-14-9780123850591 copy">
            <a:extLst>
              <a:ext uri="{FF2B5EF4-FFF2-40B4-BE49-F238E27FC236}">
                <a16:creationId xmlns:a16="http://schemas.microsoft.com/office/drawing/2014/main" id="{48540461-5AD1-A112-6D5F-B1C702C11E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86013" y="2263775"/>
            <a:ext cx="4248150" cy="3608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B6BE028D-E287-3248-6DAD-8455613980A9}"/>
                  </a:ext>
                </a:extLst>
              </p14:cNvPr>
              <p14:cNvContentPartPr/>
              <p14:nvPr/>
            </p14:nvContentPartPr>
            <p14:xfrm>
              <a:off x="500760" y="2513160"/>
              <a:ext cx="8479080" cy="3394080"/>
            </p14:xfrm>
          </p:contentPart>
        </mc:Choice>
        <mc:Fallback xmlns="">
          <p:pic>
            <p:nvPicPr>
              <p:cNvPr id="2" name="Ink 1">
                <a:extLst>
                  <a:ext uri="{FF2B5EF4-FFF2-40B4-BE49-F238E27FC236}">
                    <a16:creationId xmlns:a16="http://schemas.microsoft.com/office/drawing/2014/main" id="{B6BE028D-E287-3248-6DAD-8455613980A9}"/>
                  </a:ext>
                </a:extLst>
              </p:cNvPr>
              <p:cNvPicPr/>
              <p:nvPr/>
            </p:nvPicPr>
            <p:blipFill>
              <a:blip r:embed="rId5"/>
              <a:stretch>
                <a:fillRect/>
              </a:stretch>
            </p:blipFill>
            <p:spPr>
              <a:xfrm>
                <a:off x="491400" y="2503800"/>
                <a:ext cx="8497800" cy="3412800"/>
              </a:xfrm>
              <a:prstGeom prst="rect">
                <a:avLst/>
              </a:prstGeom>
            </p:spPr>
          </p:pic>
        </mc:Fallback>
      </mc:AlternateContent>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7" name="Rectangle 2">
            <a:extLst>
              <a:ext uri="{FF2B5EF4-FFF2-40B4-BE49-F238E27FC236}">
                <a16:creationId xmlns:a16="http://schemas.microsoft.com/office/drawing/2014/main" id="{2A3D02DA-F76F-770E-E163-5B76545336D4}"/>
              </a:ext>
            </a:extLst>
          </p:cNvPr>
          <p:cNvSpPr>
            <a:spLocks noGrp="1" noChangeArrowheads="1"/>
          </p:cNvSpPr>
          <p:nvPr>
            <p:ph type="title"/>
          </p:nvPr>
        </p:nvSpPr>
        <p:spPr>
          <a:xfrm>
            <a:off x="611188" y="109538"/>
            <a:ext cx="8281987" cy="708025"/>
          </a:xfrm>
        </p:spPr>
        <p:txBody>
          <a:bodyPr/>
          <a:lstStyle/>
          <a:p>
            <a:pPr eaLnBrk="1" hangingPunct="1"/>
            <a:r>
              <a:rPr lang="en-US" altLang="en-US"/>
              <a:t>Internetworking</a:t>
            </a:r>
            <a:endParaRPr lang="en-AU" altLang="en-US"/>
          </a:p>
        </p:txBody>
      </p:sp>
      <p:sp>
        <p:nvSpPr>
          <p:cNvPr id="137218" name="Rectangle 3">
            <a:extLst>
              <a:ext uri="{FF2B5EF4-FFF2-40B4-BE49-F238E27FC236}">
                <a16:creationId xmlns:a16="http://schemas.microsoft.com/office/drawing/2014/main" id="{5854AF78-C6A4-AB71-7753-2E6A2182EFFB}"/>
              </a:ext>
            </a:extLst>
          </p:cNvPr>
          <p:cNvSpPr>
            <a:spLocks noGrp="1" noChangeArrowheads="1"/>
          </p:cNvSpPr>
          <p:nvPr>
            <p:ph type="body" idx="1"/>
          </p:nvPr>
        </p:nvSpPr>
        <p:spPr/>
        <p:txBody>
          <a:bodyPr/>
          <a:lstStyle/>
          <a:p>
            <a:r>
              <a:rPr lang="en-US" altLang="en-US" sz="2400"/>
              <a:t>What is IP</a:t>
            </a:r>
          </a:p>
          <a:p>
            <a:pPr lvl="1"/>
            <a:r>
              <a:rPr lang="en-US" altLang="en-US" sz="2000"/>
              <a:t>IP stands for Internet Protocol</a:t>
            </a:r>
          </a:p>
          <a:p>
            <a:pPr lvl="1"/>
            <a:r>
              <a:rPr lang="en-US" altLang="en-US" sz="2000"/>
              <a:t>Key tool used today to build scalable, heterogeneous internetworks</a:t>
            </a:r>
          </a:p>
          <a:p>
            <a:pPr lvl="1"/>
            <a:r>
              <a:rPr lang="en-US" altLang="en-US" sz="2000"/>
              <a:t>It runs on all the nodes in a collection of networks and defines the infrastructure that allows these nodes and networks to function as a single logical internetwork</a:t>
            </a:r>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r>
              <a:rPr lang="en-US" altLang="en-US" sz="2000"/>
              <a:t>A simple internetwork showing the protocol layers</a:t>
            </a:r>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p:txBody>
      </p:sp>
      <p:pic>
        <p:nvPicPr>
          <p:cNvPr id="137219" name="Picture 5" descr="f03-15-9780123850591 copy">
            <a:extLst>
              <a:ext uri="{FF2B5EF4-FFF2-40B4-BE49-F238E27FC236}">
                <a16:creationId xmlns:a16="http://schemas.microsoft.com/office/drawing/2014/main" id="{DAB015FE-1BF8-7AE5-63EA-9C05BD2219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1913" y="3573463"/>
            <a:ext cx="6048375" cy="2305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589B4FC4-0848-1CB4-D2A3-33195638E3FE}"/>
                  </a:ext>
                </a:extLst>
              </p14:cNvPr>
              <p14:cNvContentPartPr/>
              <p14:nvPr/>
            </p14:nvContentPartPr>
            <p14:xfrm>
              <a:off x="771120" y="4607280"/>
              <a:ext cx="5503680" cy="845640"/>
            </p14:xfrm>
          </p:contentPart>
        </mc:Choice>
        <mc:Fallback xmlns="">
          <p:pic>
            <p:nvPicPr>
              <p:cNvPr id="2" name="Ink 1">
                <a:extLst>
                  <a:ext uri="{FF2B5EF4-FFF2-40B4-BE49-F238E27FC236}">
                    <a16:creationId xmlns:a16="http://schemas.microsoft.com/office/drawing/2014/main" id="{589B4FC4-0848-1CB4-D2A3-33195638E3FE}"/>
                  </a:ext>
                </a:extLst>
              </p:cNvPr>
              <p:cNvPicPr/>
              <p:nvPr/>
            </p:nvPicPr>
            <p:blipFill>
              <a:blip r:embed="rId5"/>
              <a:stretch>
                <a:fillRect/>
              </a:stretch>
            </p:blipFill>
            <p:spPr>
              <a:xfrm>
                <a:off x="761760" y="4597920"/>
                <a:ext cx="5522400" cy="864360"/>
              </a:xfrm>
              <a:prstGeom prst="rect">
                <a:avLst/>
              </a:prstGeom>
            </p:spPr>
          </p:pic>
        </mc:Fallback>
      </mc:AlternateContent>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5" name="Rectangle 2">
            <a:extLst>
              <a:ext uri="{FF2B5EF4-FFF2-40B4-BE49-F238E27FC236}">
                <a16:creationId xmlns:a16="http://schemas.microsoft.com/office/drawing/2014/main" id="{49D53C53-7199-A976-7D7E-FA224C270638}"/>
              </a:ext>
            </a:extLst>
          </p:cNvPr>
          <p:cNvSpPr>
            <a:spLocks noGrp="1" noChangeArrowheads="1"/>
          </p:cNvSpPr>
          <p:nvPr>
            <p:ph type="title"/>
          </p:nvPr>
        </p:nvSpPr>
        <p:spPr>
          <a:xfrm>
            <a:off x="611188" y="109538"/>
            <a:ext cx="8281987" cy="708025"/>
          </a:xfrm>
        </p:spPr>
        <p:txBody>
          <a:bodyPr/>
          <a:lstStyle/>
          <a:p>
            <a:pPr eaLnBrk="1" hangingPunct="1"/>
            <a:r>
              <a:rPr lang="en-US" altLang="en-US"/>
              <a:t>IP Service Model</a:t>
            </a:r>
            <a:endParaRPr lang="en-AU" altLang="en-US"/>
          </a:p>
        </p:txBody>
      </p:sp>
      <p:sp>
        <p:nvSpPr>
          <p:cNvPr id="139266" name="Rectangle 3">
            <a:extLst>
              <a:ext uri="{FF2B5EF4-FFF2-40B4-BE49-F238E27FC236}">
                <a16:creationId xmlns:a16="http://schemas.microsoft.com/office/drawing/2014/main" id="{05483674-AED1-1FFD-90D3-7DF2C66431E2}"/>
              </a:ext>
            </a:extLst>
          </p:cNvPr>
          <p:cNvSpPr>
            <a:spLocks noGrp="1" noChangeArrowheads="1"/>
          </p:cNvSpPr>
          <p:nvPr>
            <p:ph type="body" idx="1"/>
          </p:nvPr>
        </p:nvSpPr>
        <p:spPr/>
        <p:txBody>
          <a:bodyPr/>
          <a:lstStyle/>
          <a:p>
            <a:r>
              <a:rPr lang="en-US" altLang="en-US" sz="2800"/>
              <a:t>Packet Delivery Model</a:t>
            </a:r>
          </a:p>
          <a:p>
            <a:pPr lvl="1"/>
            <a:r>
              <a:rPr lang="en-US" altLang="en-US" sz="2400"/>
              <a:t>Connectionless model for data delivery</a:t>
            </a:r>
          </a:p>
          <a:p>
            <a:pPr lvl="1"/>
            <a:r>
              <a:rPr lang="en-US" altLang="en-US" sz="2400"/>
              <a:t>Best-effort delivery (unreliable service)</a:t>
            </a:r>
          </a:p>
          <a:p>
            <a:pPr lvl="2"/>
            <a:r>
              <a:rPr lang="en-US" altLang="en-US" sz="2000"/>
              <a:t>packets are lost</a:t>
            </a:r>
          </a:p>
          <a:p>
            <a:pPr lvl="2"/>
            <a:r>
              <a:rPr lang="en-US" altLang="en-US" sz="2000"/>
              <a:t>packets are delivered out of order</a:t>
            </a:r>
          </a:p>
          <a:p>
            <a:pPr lvl="2"/>
            <a:r>
              <a:rPr lang="en-US" altLang="en-US" sz="2000"/>
              <a:t>duplicate copies of a packet are delivered</a:t>
            </a:r>
          </a:p>
          <a:p>
            <a:pPr lvl="2"/>
            <a:r>
              <a:rPr lang="en-US" altLang="en-US" sz="2000"/>
              <a:t>packets can be delayed for a long time</a:t>
            </a:r>
          </a:p>
          <a:p>
            <a:r>
              <a:rPr lang="en-US" altLang="en-US" sz="2800"/>
              <a:t>Global Addressing Scheme</a:t>
            </a:r>
          </a:p>
          <a:p>
            <a:pPr lvl="1"/>
            <a:r>
              <a:rPr lang="en-US" altLang="en-US" sz="2400"/>
              <a:t>Provides a way to identify all hosts in the network</a:t>
            </a:r>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6C25B4D2-FE5B-0CC0-0E94-EFAF78B06112}"/>
                  </a:ext>
                </a:extLst>
              </p14:cNvPr>
              <p14:cNvContentPartPr/>
              <p14:nvPr/>
            </p14:nvContentPartPr>
            <p14:xfrm>
              <a:off x="3859200" y="1319040"/>
              <a:ext cx="6130440" cy="4944240"/>
            </p14:xfrm>
          </p:contentPart>
        </mc:Choice>
        <mc:Fallback xmlns="">
          <p:pic>
            <p:nvPicPr>
              <p:cNvPr id="2" name="Ink 1">
                <a:extLst>
                  <a:ext uri="{FF2B5EF4-FFF2-40B4-BE49-F238E27FC236}">
                    <a16:creationId xmlns:a16="http://schemas.microsoft.com/office/drawing/2014/main" id="{6C25B4D2-FE5B-0CC0-0E94-EFAF78B06112}"/>
                  </a:ext>
                </a:extLst>
              </p:cNvPr>
              <p:cNvPicPr/>
              <p:nvPr/>
            </p:nvPicPr>
            <p:blipFill>
              <a:blip r:embed="rId4"/>
              <a:stretch>
                <a:fillRect/>
              </a:stretch>
            </p:blipFill>
            <p:spPr>
              <a:xfrm>
                <a:off x="3849840" y="1309680"/>
                <a:ext cx="6149160" cy="4962960"/>
              </a:xfrm>
              <a:prstGeom prst="rect">
                <a:avLst/>
              </a:prstGeom>
            </p:spPr>
          </p:pic>
        </mc:Fallback>
      </mc:AlternateContent>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3" name="Rectangle 2">
            <a:extLst>
              <a:ext uri="{FF2B5EF4-FFF2-40B4-BE49-F238E27FC236}">
                <a16:creationId xmlns:a16="http://schemas.microsoft.com/office/drawing/2014/main" id="{165DC4BE-363F-1669-F2E0-2DBFDAC84711}"/>
              </a:ext>
            </a:extLst>
          </p:cNvPr>
          <p:cNvSpPr>
            <a:spLocks noGrp="1" noChangeArrowheads="1"/>
          </p:cNvSpPr>
          <p:nvPr>
            <p:ph type="title"/>
          </p:nvPr>
        </p:nvSpPr>
        <p:spPr>
          <a:xfrm>
            <a:off x="611188" y="109538"/>
            <a:ext cx="8281987" cy="708025"/>
          </a:xfrm>
        </p:spPr>
        <p:txBody>
          <a:bodyPr/>
          <a:lstStyle/>
          <a:p>
            <a:pPr eaLnBrk="1" hangingPunct="1"/>
            <a:r>
              <a:rPr lang="en-US" altLang="en-US"/>
              <a:t>Packet Format</a:t>
            </a:r>
            <a:endParaRPr lang="en-AU" altLang="en-US"/>
          </a:p>
        </p:txBody>
      </p:sp>
      <p:sp>
        <p:nvSpPr>
          <p:cNvPr id="141314" name="Rectangle 3">
            <a:extLst>
              <a:ext uri="{FF2B5EF4-FFF2-40B4-BE49-F238E27FC236}">
                <a16:creationId xmlns:a16="http://schemas.microsoft.com/office/drawing/2014/main" id="{349AC079-1CA7-30F7-82B3-71EE85CE5ACE}"/>
              </a:ext>
            </a:extLst>
          </p:cNvPr>
          <p:cNvSpPr>
            <a:spLocks noGrp="1" noChangeArrowheads="1"/>
          </p:cNvSpPr>
          <p:nvPr>
            <p:ph type="body" idx="1"/>
          </p:nvPr>
        </p:nvSpPr>
        <p:spPr>
          <a:xfrm>
            <a:off x="395288" y="1125538"/>
            <a:ext cx="4392612" cy="5111750"/>
          </a:xfrm>
        </p:spPr>
        <p:txBody>
          <a:bodyPr/>
          <a:lstStyle/>
          <a:p>
            <a:pPr lvl="1">
              <a:lnSpc>
                <a:spcPct val="90000"/>
              </a:lnSpc>
            </a:pPr>
            <a:r>
              <a:rPr lang="en-US" altLang="en-US" sz="1800"/>
              <a:t>Version (4): currently 4</a:t>
            </a:r>
          </a:p>
          <a:p>
            <a:pPr lvl="1">
              <a:lnSpc>
                <a:spcPct val="90000"/>
              </a:lnSpc>
            </a:pPr>
            <a:r>
              <a:rPr lang="en-US" altLang="en-US" sz="1800"/>
              <a:t>Hlen (4): number of 32-bit words in header</a:t>
            </a:r>
          </a:p>
          <a:p>
            <a:pPr lvl="1">
              <a:lnSpc>
                <a:spcPct val="90000"/>
              </a:lnSpc>
            </a:pPr>
            <a:r>
              <a:rPr lang="en-US" altLang="en-US" sz="1800"/>
              <a:t>TOS (8): type of service (not widely used)</a:t>
            </a:r>
          </a:p>
          <a:p>
            <a:pPr lvl="1">
              <a:lnSpc>
                <a:spcPct val="90000"/>
              </a:lnSpc>
            </a:pPr>
            <a:r>
              <a:rPr lang="en-US" altLang="en-US" sz="1800"/>
              <a:t>Length (16): number of bytes in this datagram</a:t>
            </a:r>
          </a:p>
          <a:p>
            <a:pPr lvl="1">
              <a:lnSpc>
                <a:spcPct val="90000"/>
              </a:lnSpc>
            </a:pPr>
            <a:r>
              <a:rPr lang="en-US" altLang="en-US" sz="1800"/>
              <a:t>Ident (16): used by fragmentation</a:t>
            </a:r>
          </a:p>
          <a:p>
            <a:pPr lvl="1">
              <a:lnSpc>
                <a:spcPct val="90000"/>
              </a:lnSpc>
            </a:pPr>
            <a:r>
              <a:rPr lang="en-US" altLang="en-US" sz="1800"/>
              <a:t>Flags/Offset (16): used by fragmentation</a:t>
            </a:r>
          </a:p>
          <a:p>
            <a:pPr lvl="1">
              <a:lnSpc>
                <a:spcPct val="90000"/>
              </a:lnSpc>
            </a:pPr>
            <a:r>
              <a:rPr lang="en-US" altLang="en-US" sz="1800"/>
              <a:t>TTL (8): number of hops this datagram has traveled</a:t>
            </a:r>
          </a:p>
          <a:p>
            <a:pPr lvl="1">
              <a:lnSpc>
                <a:spcPct val="90000"/>
              </a:lnSpc>
            </a:pPr>
            <a:r>
              <a:rPr lang="en-US" altLang="en-US" sz="1800"/>
              <a:t>Protocol (8): demux key (TCP=6, UDP=17)</a:t>
            </a:r>
          </a:p>
          <a:p>
            <a:pPr lvl="1">
              <a:lnSpc>
                <a:spcPct val="90000"/>
              </a:lnSpc>
            </a:pPr>
            <a:r>
              <a:rPr lang="en-US" altLang="en-US" sz="1800"/>
              <a:t>Checksum (16): of the header only</a:t>
            </a:r>
          </a:p>
          <a:p>
            <a:pPr lvl="1">
              <a:lnSpc>
                <a:spcPct val="90000"/>
              </a:lnSpc>
            </a:pPr>
            <a:r>
              <a:rPr lang="en-US" altLang="en-US" sz="1800"/>
              <a:t>DestAddr &amp; SrcAddr (32)</a:t>
            </a:r>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p:txBody>
      </p:sp>
      <p:pic>
        <p:nvPicPr>
          <p:cNvPr id="141315" name="Picture 5" descr="f03-16-9780123850591 copy">
            <a:extLst>
              <a:ext uri="{FF2B5EF4-FFF2-40B4-BE49-F238E27FC236}">
                <a16:creationId xmlns:a16="http://schemas.microsoft.com/office/drawing/2014/main" id="{6023C7CC-4C5D-3F79-181E-427C2C700C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32363" y="2205038"/>
            <a:ext cx="3889375" cy="3024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AA0E76B8-E6D5-B5D9-CDF0-4A44B28D6A34}"/>
                  </a:ext>
                </a:extLst>
              </p14:cNvPr>
              <p14:cNvContentPartPr/>
              <p14:nvPr/>
            </p14:nvContentPartPr>
            <p14:xfrm>
              <a:off x="4520880" y="532440"/>
              <a:ext cx="4368960" cy="3750120"/>
            </p14:xfrm>
          </p:contentPart>
        </mc:Choice>
        <mc:Fallback xmlns="">
          <p:pic>
            <p:nvPicPr>
              <p:cNvPr id="2" name="Ink 1">
                <a:extLst>
                  <a:ext uri="{FF2B5EF4-FFF2-40B4-BE49-F238E27FC236}">
                    <a16:creationId xmlns:a16="http://schemas.microsoft.com/office/drawing/2014/main" id="{AA0E76B8-E6D5-B5D9-CDF0-4A44B28D6A34}"/>
                  </a:ext>
                </a:extLst>
              </p:cNvPr>
              <p:cNvPicPr/>
              <p:nvPr/>
            </p:nvPicPr>
            <p:blipFill>
              <a:blip r:embed="rId5"/>
              <a:stretch>
                <a:fillRect/>
              </a:stretch>
            </p:blipFill>
            <p:spPr>
              <a:xfrm>
                <a:off x="4511520" y="523080"/>
                <a:ext cx="4387680" cy="3768840"/>
              </a:xfrm>
              <a:prstGeom prst="rect">
                <a:avLst/>
              </a:prstGeom>
            </p:spPr>
          </p:pic>
        </mc:Fallback>
      </mc:AlternateContent>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1" name="Rectangle 2">
            <a:extLst>
              <a:ext uri="{FF2B5EF4-FFF2-40B4-BE49-F238E27FC236}">
                <a16:creationId xmlns:a16="http://schemas.microsoft.com/office/drawing/2014/main" id="{B747E1DD-D6E1-3C44-AE4C-8E46A5564584}"/>
              </a:ext>
            </a:extLst>
          </p:cNvPr>
          <p:cNvSpPr>
            <a:spLocks noGrp="1" noChangeArrowheads="1"/>
          </p:cNvSpPr>
          <p:nvPr>
            <p:ph type="title"/>
          </p:nvPr>
        </p:nvSpPr>
        <p:spPr>
          <a:xfrm>
            <a:off x="611188" y="171450"/>
            <a:ext cx="8281987" cy="646113"/>
          </a:xfrm>
        </p:spPr>
        <p:txBody>
          <a:bodyPr/>
          <a:lstStyle/>
          <a:p>
            <a:pPr eaLnBrk="1" hangingPunct="1"/>
            <a:r>
              <a:rPr lang="en-US" altLang="en-US" sz="3600"/>
              <a:t>IP Fragmentation and Reassembly</a:t>
            </a:r>
            <a:endParaRPr lang="en-AU" altLang="en-US" sz="3600"/>
          </a:p>
        </p:txBody>
      </p:sp>
      <p:sp>
        <p:nvSpPr>
          <p:cNvPr id="143362" name="Rectangle 3">
            <a:extLst>
              <a:ext uri="{FF2B5EF4-FFF2-40B4-BE49-F238E27FC236}">
                <a16:creationId xmlns:a16="http://schemas.microsoft.com/office/drawing/2014/main" id="{EFA06301-E9FB-5C83-B845-90AB4F0ABCF1}"/>
              </a:ext>
            </a:extLst>
          </p:cNvPr>
          <p:cNvSpPr>
            <a:spLocks noGrp="1" noChangeArrowheads="1"/>
          </p:cNvSpPr>
          <p:nvPr>
            <p:ph type="body" idx="1"/>
          </p:nvPr>
        </p:nvSpPr>
        <p:spPr/>
        <p:txBody>
          <a:bodyPr/>
          <a:lstStyle/>
          <a:p>
            <a:pPr>
              <a:lnSpc>
                <a:spcPct val="75000"/>
              </a:lnSpc>
            </a:pPr>
            <a:r>
              <a:rPr lang="en-US" altLang="en-US" sz="2800"/>
              <a:t>Each network has some MTU (Maximum Transmission Unit)</a:t>
            </a:r>
          </a:p>
          <a:p>
            <a:pPr lvl="1">
              <a:lnSpc>
                <a:spcPct val="75000"/>
              </a:lnSpc>
            </a:pPr>
            <a:r>
              <a:rPr lang="en-US" altLang="en-US" sz="2400"/>
              <a:t>Ethernet (1500 bytes), FDDI (4500 bytes)</a:t>
            </a:r>
          </a:p>
          <a:p>
            <a:pPr>
              <a:lnSpc>
                <a:spcPct val="75000"/>
              </a:lnSpc>
            </a:pPr>
            <a:r>
              <a:rPr lang="en-US" altLang="en-US" sz="2800"/>
              <a:t>Strategy</a:t>
            </a:r>
          </a:p>
          <a:p>
            <a:pPr lvl="1">
              <a:lnSpc>
                <a:spcPct val="75000"/>
              </a:lnSpc>
            </a:pPr>
            <a:r>
              <a:rPr lang="en-US" altLang="en-US" sz="2400"/>
              <a:t>Fragmentation occurs in a router when it receives a datagram that it wants to forward over a network which has (MTU &lt; datagram)</a:t>
            </a:r>
          </a:p>
          <a:p>
            <a:pPr lvl="1">
              <a:lnSpc>
                <a:spcPct val="75000"/>
              </a:lnSpc>
            </a:pPr>
            <a:r>
              <a:rPr lang="en-US" altLang="en-US" sz="2400"/>
              <a:t>Reassembly is done at the receiving host</a:t>
            </a:r>
          </a:p>
          <a:p>
            <a:pPr lvl="1">
              <a:lnSpc>
                <a:spcPct val="75000"/>
              </a:lnSpc>
            </a:pPr>
            <a:r>
              <a:rPr lang="en-US" altLang="en-US" sz="2400"/>
              <a:t>All the fragments carry the same identifier in the </a:t>
            </a:r>
            <a:r>
              <a:rPr lang="en-US" altLang="en-US" sz="2400" i="1"/>
              <a:t>Ident</a:t>
            </a:r>
            <a:r>
              <a:rPr lang="en-US" altLang="en-US" sz="2400"/>
              <a:t> field</a:t>
            </a:r>
          </a:p>
          <a:p>
            <a:pPr lvl="1">
              <a:lnSpc>
                <a:spcPct val="75000"/>
              </a:lnSpc>
            </a:pPr>
            <a:r>
              <a:rPr lang="en-US" altLang="en-US" sz="2400"/>
              <a:t>Fragments are self-contained datagrams</a:t>
            </a:r>
          </a:p>
          <a:p>
            <a:pPr lvl="1">
              <a:lnSpc>
                <a:spcPct val="75000"/>
              </a:lnSpc>
            </a:pPr>
            <a:r>
              <a:rPr lang="en-US" altLang="en-US" sz="2400"/>
              <a:t>IP does not recover from missing fragments</a:t>
            </a:r>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E055F888-DD67-172A-1289-24E60D1771B9}"/>
                  </a:ext>
                </a:extLst>
              </p14:cNvPr>
              <p14:cNvContentPartPr/>
              <p14:nvPr/>
            </p14:nvContentPartPr>
            <p14:xfrm>
              <a:off x="3029760" y="2125440"/>
              <a:ext cx="3397680" cy="137520"/>
            </p14:xfrm>
          </p:contentPart>
        </mc:Choice>
        <mc:Fallback xmlns="">
          <p:pic>
            <p:nvPicPr>
              <p:cNvPr id="2" name="Ink 1">
                <a:extLst>
                  <a:ext uri="{FF2B5EF4-FFF2-40B4-BE49-F238E27FC236}">
                    <a16:creationId xmlns:a16="http://schemas.microsoft.com/office/drawing/2014/main" id="{E055F888-DD67-172A-1289-24E60D1771B9}"/>
                  </a:ext>
                </a:extLst>
              </p:cNvPr>
              <p:cNvPicPr/>
              <p:nvPr/>
            </p:nvPicPr>
            <p:blipFill>
              <a:blip r:embed="rId4"/>
              <a:stretch>
                <a:fillRect/>
              </a:stretch>
            </p:blipFill>
            <p:spPr>
              <a:xfrm>
                <a:off x="3020400" y="2116080"/>
                <a:ext cx="3416400" cy="156240"/>
              </a:xfrm>
              <a:prstGeom prst="rect">
                <a:avLst/>
              </a:prstGeom>
            </p:spPr>
          </p:pic>
        </mc:Fallback>
      </mc:AlternateContent>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09" name="Rectangle 2">
            <a:extLst>
              <a:ext uri="{FF2B5EF4-FFF2-40B4-BE49-F238E27FC236}">
                <a16:creationId xmlns:a16="http://schemas.microsoft.com/office/drawing/2014/main" id="{7BF118E0-3A38-80B5-AF22-1CEFA99F41ED}"/>
              </a:ext>
            </a:extLst>
          </p:cNvPr>
          <p:cNvSpPr>
            <a:spLocks noGrp="1" noChangeArrowheads="1"/>
          </p:cNvSpPr>
          <p:nvPr>
            <p:ph type="title"/>
          </p:nvPr>
        </p:nvSpPr>
        <p:spPr>
          <a:xfrm>
            <a:off x="611188" y="171450"/>
            <a:ext cx="8281987" cy="646113"/>
          </a:xfrm>
        </p:spPr>
        <p:txBody>
          <a:bodyPr/>
          <a:lstStyle/>
          <a:p>
            <a:pPr eaLnBrk="1" hangingPunct="1"/>
            <a:r>
              <a:rPr lang="en-US" altLang="en-US" sz="3600"/>
              <a:t>IP Fragmentation and Reassembly</a:t>
            </a:r>
            <a:endParaRPr lang="en-AU" altLang="en-US" sz="3600"/>
          </a:p>
        </p:txBody>
      </p:sp>
      <p:sp>
        <p:nvSpPr>
          <p:cNvPr id="145410" name="Rectangle 3">
            <a:extLst>
              <a:ext uri="{FF2B5EF4-FFF2-40B4-BE49-F238E27FC236}">
                <a16:creationId xmlns:a16="http://schemas.microsoft.com/office/drawing/2014/main" id="{B1685310-334E-F982-10D5-DD5EFC322C5C}"/>
              </a:ext>
            </a:extLst>
          </p:cNvPr>
          <p:cNvSpPr>
            <a:spLocks noGrp="1" noChangeArrowheads="1"/>
          </p:cNvSpPr>
          <p:nvPr>
            <p:ph type="body" idx="1"/>
          </p:nvPr>
        </p:nvSpPr>
        <p:spPr/>
        <p:txBody>
          <a:bodyPr/>
          <a:lstStyle/>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r>
              <a:rPr lang="en-US" altLang="en-US" sz="2000"/>
              <a:t>IP datagrams traversing the sequence of physical networks</a:t>
            </a:r>
          </a:p>
          <a:p>
            <a:pPr lvl="1" eaLnBrk="1" hangingPunct="1">
              <a:lnSpc>
                <a:spcPct val="90000"/>
              </a:lnSpc>
              <a:buFont typeface="Wingdings" panose="05000000000000000000" pitchFamily="2" charset="2"/>
              <a:buNone/>
            </a:pPr>
            <a:endParaRPr lang="en-US" altLang="en-US" sz="2000"/>
          </a:p>
        </p:txBody>
      </p:sp>
      <p:pic>
        <p:nvPicPr>
          <p:cNvPr id="145411" name="Picture 5" descr="f03-17-9780123850591 copy">
            <a:extLst>
              <a:ext uri="{FF2B5EF4-FFF2-40B4-BE49-F238E27FC236}">
                <a16:creationId xmlns:a16="http://schemas.microsoft.com/office/drawing/2014/main" id="{8251621A-8497-8F4E-5FCA-FAA28D0831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1550" y="1916113"/>
            <a:ext cx="6913563" cy="300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B1DFC163-54A8-1C5C-73EC-5CB7626F96E7}"/>
                  </a:ext>
                </a:extLst>
              </p14:cNvPr>
              <p14:cNvContentPartPr/>
              <p14:nvPr/>
            </p14:nvContentPartPr>
            <p14:xfrm>
              <a:off x="3980880" y="4297680"/>
              <a:ext cx="3960" cy="19800"/>
            </p14:xfrm>
          </p:contentPart>
        </mc:Choice>
        <mc:Fallback xmlns="">
          <p:pic>
            <p:nvPicPr>
              <p:cNvPr id="2" name="Ink 1">
                <a:extLst>
                  <a:ext uri="{FF2B5EF4-FFF2-40B4-BE49-F238E27FC236}">
                    <a16:creationId xmlns:a16="http://schemas.microsoft.com/office/drawing/2014/main" id="{B1DFC163-54A8-1C5C-73EC-5CB7626F96E7}"/>
                  </a:ext>
                </a:extLst>
              </p:cNvPr>
              <p:cNvPicPr/>
              <p:nvPr/>
            </p:nvPicPr>
            <p:blipFill>
              <a:blip r:embed="rId5"/>
              <a:stretch>
                <a:fillRect/>
              </a:stretch>
            </p:blipFill>
            <p:spPr>
              <a:xfrm>
                <a:off x="3971520" y="4288320"/>
                <a:ext cx="22680" cy="38520"/>
              </a:xfrm>
              <a:prstGeom prst="rect">
                <a:avLst/>
              </a:prstGeom>
            </p:spPr>
          </p:pic>
        </mc:Fallback>
      </mc:AlternateContent>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3" name="Picture 18" descr="f03-01-9780123850591 copy">
            <a:extLst>
              <a:ext uri="{FF2B5EF4-FFF2-40B4-BE49-F238E27FC236}">
                <a16:creationId xmlns:a16="http://schemas.microsoft.com/office/drawing/2014/main" id="{07B637E5-FDCB-A6E0-92F1-10527DB212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00338" y="2708275"/>
            <a:ext cx="3532187" cy="3384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4" name="Rectangle 2">
            <a:extLst>
              <a:ext uri="{FF2B5EF4-FFF2-40B4-BE49-F238E27FC236}">
                <a16:creationId xmlns:a16="http://schemas.microsoft.com/office/drawing/2014/main" id="{0B7E9043-A149-DA3C-A9C7-C946C2AFE8E0}"/>
              </a:ext>
            </a:extLst>
          </p:cNvPr>
          <p:cNvSpPr>
            <a:spLocks noGrp="1" noChangeArrowheads="1"/>
          </p:cNvSpPr>
          <p:nvPr>
            <p:ph type="title"/>
          </p:nvPr>
        </p:nvSpPr>
        <p:spPr>
          <a:xfrm>
            <a:off x="611188" y="109538"/>
            <a:ext cx="8281987" cy="708025"/>
          </a:xfrm>
        </p:spPr>
        <p:txBody>
          <a:bodyPr/>
          <a:lstStyle/>
          <a:p>
            <a:pPr eaLnBrk="1" hangingPunct="1"/>
            <a:r>
              <a:rPr lang="en-US" altLang="en-US"/>
              <a:t>Switching and Forwarding</a:t>
            </a:r>
            <a:endParaRPr lang="en-AU" altLang="en-US"/>
          </a:p>
        </p:txBody>
      </p:sp>
      <p:sp>
        <p:nvSpPr>
          <p:cNvPr id="18435" name="Rectangle 3">
            <a:extLst>
              <a:ext uri="{FF2B5EF4-FFF2-40B4-BE49-F238E27FC236}">
                <a16:creationId xmlns:a16="http://schemas.microsoft.com/office/drawing/2014/main" id="{F76EF302-AF21-3D1F-E3DE-016A0E38339A}"/>
              </a:ext>
            </a:extLst>
          </p:cNvPr>
          <p:cNvSpPr>
            <a:spLocks noGrp="1" noChangeArrowheads="1"/>
          </p:cNvSpPr>
          <p:nvPr>
            <p:ph type="body" idx="1"/>
          </p:nvPr>
        </p:nvSpPr>
        <p:spPr/>
        <p:txBody>
          <a:bodyPr/>
          <a:lstStyle/>
          <a:p>
            <a:pPr eaLnBrk="1" hangingPunct="1">
              <a:buFont typeface="Wingdings" panose="05000000000000000000" pitchFamily="2" charset="2"/>
              <a:buNone/>
            </a:pPr>
            <a:r>
              <a:rPr lang="en-US" altLang="en-US" sz="2800"/>
              <a:t>Adds the star topology to the point-to-point link,</a:t>
            </a:r>
          </a:p>
          <a:p>
            <a:pPr eaLnBrk="1" hangingPunct="1">
              <a:buFont typeface="Wingdings" panose="05000000000000000000" pitchFamily="2" charset="2"/>
              <a:buNone/>
            </a:pPr>
            <a:r>
              <a:rPr lang="en-US" altLang="en-US" sz="2800"/>
              <a:t>bus (Ethernet), and ring (802.5 and FDDI)</a:t>
            </a:r>
          </a:p>
          <a:p>
            <a:pPr eaLnBrk="1" hangingPunct="1">
              <a:buFont typeface="Wingdings" panose="05000000000000000000" pitchFamily="2" charset="2"/>
              <a:buNone/>
            </a:pPr>
            <a:r>
              <a:rPr lang="en-US" altLang="en-US" sz="2800"/>
              <a:t>topologies</a:t>
            </a:r>
          </a:p>
        </p:txBody>
      </p:sp>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DEB760E4-46E3-F3F2-9043-14AAD3B5E5CC}"/>
                  </a:ext>
                </a:extLst>
              </p14:cNvPr>
              <p14:cNvContentPartPr/>
              <p14:nvPr/>
            </p14:nvContentPartPr>
            <p14:xfrm>
              <a:off x="2359800" y="1565640"/>
              <a:ext cx="2705400" cy="3225960"/>
            </p14:xfrm>
          </p:contentPart>
        </mc:Choice>
        <mc:Fallback xmlns="">
          <p:pic>
            <p:nvPicPr>
              <p:cNvPr id="2" name="Ink 1">
                <a:extLst>
                  <a:ext uri="{FF2B5EF4-FFF2-40B4-BE49-F238E27FC236}">
                    <a16:creationId xmlns:a16="http://schemas.microsoft.com/office/drawing/2014/main" id="{DEB760E4-46E3-F3F2-9043-14AAD3B5E5CC}"/>
                  </a:ext>
                </a:extLst>
              </p:cNvPr>
              <p:cNvPicPr/>
              <p:nvPr/>
            </p:nvPicPr>
            <p:blipFill>
              <a:blip r:embed="rId5"/>
              <a:stretch>
                <a:fillRect/>
              </a:stretch>
            </p:blipFill>
            <p:spPr>
              <a:xfrm>
                <a:off x="2350440" y="1556280"/>
                <a:ext cx="2724120" cy="3244680"/>
              </a:xfrm>
              <a:prstGeom prst="rect">
                <a:avLst/>
              </a:prstGeom>
            </p:spPr>
          </p:pic>
        </mc:Fallback>
      </mc:AlternateContent>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7" name="Rectangle 2">
            <a:extLst>
              <a:ext uri="{FF2B5EF4-FFF2-40B4-BE49-F238E27FC236}">
                <a16:creationId xmlns:a16="http://schemas.microsoft.com/office/drawing/2014/main" id="{5201CE05-8001-6149-1A0C-A1D52C245C56}"/>
              </a:ext>
            </a:extLst>
          </p:cNvPr>
          <p:cNvSpPr>
            <a:spLocks noGrp="1" noChangeArrowheads="1"/>
          </p:cNvSpPr>
          <p:nvPr>
            <p:ph type="title"/>
          </p:nvPr>
        </p:nvSpPr>
        <p:spPr>
          <a:xfrm>
            <a:off x="611188" y="171450"/>
            <a:ext cx="8281987" cy="646113"/>
          </a:xfrm>
        </p:spPr>
        <p:txBody>
          <a:bodyPr/>
          <a:lstStyle/>
          <a:p>
            <a:pPr eaLnBrk="1" hangingPunct="1"/>
            <a:r>
              <a:rPr lang="en-US" altLang="en-US" sz="3600"/>
              <a:t>IP Fragmentation and Reassembly</a:t>
            </a:r>
            <a:endParaRPr lang="en-AU" altLang="en-US" sz="3600"/>
          </a:p>
        </p:txBody>
      </p:sp>
      <p:sp>
        <p:nvSpPr>
          <p:cNvPr id="147458" name="Rectangle 3">
            <a:extLst>
              <a:ext uri="{FF2B5EF4-FFF2-40B4-BE49-F238E27FC236}">
                <a16:creationId xmlns:a16="http://schemas.microsoft.com/office/drawing/2014/main" id="{5225CF15-D700-25B3-6A81-D2242C40BDBA}"/>
              </a:ext>
            </a:extLst>
          </p:cNvPr>
          <p:cNvSpPr>
            <a:spLocks noGrp="1" noChangeArrowheads="1"/>
          </p:cNvSpPr>
          <p:nvPr>
            <p:ph type="body" idx="1"/>
          </p:nvPr>
        </p:nvSpPr>
        <p:spPr/>
        <p:txBody>
          <a:bodyPr/>
          <a:lstStyle/>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a:p>
            <a:pPr>
              <a:buFont typeface="Wingdings" panose="05000000000000000000" pitchFamily="2" charset="2"/>
              <a:buNone/>
            </a:pPr>
            <a:r>
              <a:rPr lang="en-US" altLang="en-US" sz="1400"/>
              <a:t>Header fields used in IP fragmentation. (a) Unfragmented packet; (b) fragmented packets.</a:t>
            </a:r>
          </a:p>
        </p:txBody>
      </p:sp>
      <p:pic>
        <p:nvPicPr>
          <p:cNvPr id="147459" name="Picture 5" descr="f03-18-9780123850591 copy">
            <a:extLst>
              <a:ext uri="{FF2B5EF4-FFF2-40B4-BE49-F238E27FC236}">
                <a16:creationId xmlns:a16="http://schemas.microsoft.com/office/drawing/2014/main" id="{00EFB189-8B99-EE13-8BFE-444849D042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98788" y="908050"/>
            <a:ext cx="2149475" cy="475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C656A90A-424A-7325-F7CC-CBA228A6FB4E}"/>
                  </a:ext>
                </a:extLst>
              </p14:cNvPr>
              <p14:cNvContentPartPr/>
              <p14:nvPr/>
            </p14:nvContentPartPr>
            <p14:xfrm>
              <a:off x="3593160" y="927720"/>
              <a:ext cx="2423160" cy="4650480"/>
            </p14:xfrm>
          </p:contentPart>
        </mc:Choice>
        <mc:Fallback xmlns="">
          <p:pic>
            <p:nvPicPr>
              <p:cNvPr id="2" name="Ink 1">
                <a:extLst>
                  <a:ext uri="{FF2B5EF4-FFF2-40B4-BE49-F238E27FC236}">
                    <a16:creationId xmlns:a16="http://schemas.microsoft.com/office/drawing/2014/main" id="{C656A90A-424A-7325-F7CC-CBA228A6FB4E}"/>
                  </a:ext>
                </a:extLst>
              </p:cNvPr>
              <p:cNvPicPr/>
              <p:nvPr/>
            </p:nvPicPr>
            <p:blipFill>
              <a:blip r:embed="rId5"/>
              <a:stretch>
                <a:fillRect/>
              </a:stretch>
            </p:blipFill>
            <p:spPr>
              <a:xfrm>
                <a:off x="3583800" y="918360"/>
                <a:ext cx="2441880" cy="4669200"/>
              </a:xfrm>
              <a:prstGeom prst="rect">
                <a:avLst/>
              </a:prstGeom>
            </p:spPr>
          </p:pic>
        </mc:Fallback>
      </mc:AlternateContent>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5" name="Rectangle 2">
            <a:extLst>
              <a:ext uri="{FF2B5EF4-FFF2-40B4-BE49-F238E27FC236}">
                <a16:creationId xmlns:a16="http://schemas.microsoft.com/office/drawing/2014/main" id="{B156A58E-CD4E-C3C8-95CD-44D1F726DFCA}"/>
              </a:ext>
            </a:extLst>
          </p:cNvPr>
          <p:cNvSpPr>
            <a:spLocks noGrp="1" noChangeArrowheads="1"/>
          </p:cNvSpPr>
          <p:nvPr>
            <p:ph type="title"/>
          </p:nvPr>
        </p:nvSpPr>
        <p:spPr>
          <a:xfrm>
            <a:off x="611188" y="171450"/>
            <a:ext cx="8281987" cy="646113"/>
          </a:xfrm>
        </p:spPr>
        <p:txBody>
          <a:bodyPr/>
          <a:lstStyle/>
          <a:p>
            <a:pPr eaLnBrk="1" hangingPunct="1"/>
            <a:r>
              <a:rPr lang="en-US" altLang="en-US" sz="3600"/>
              <a:t>Global Addresses</a:t>
            </a:r>
            <a:endParaRPr lang="en-AU" altLang="en-US" sz="3600"/>
          </a:p>
        </p:txBody>
      </p:sp>
      <p:sp>
        <p:nvSpPr>
          <p:cNvPr id="149506" name="Rectangle 3">
            <a:extLst>
              <a:ext uri="{FF2B5EF4-FFF2-40B4-BE49-F238E27FC236}">
                <a16:creationId xmlns:a16="http://schemas.microsoft.com/office/drawing/2014/main" id="{73A8B45C-2CA1-90EB-E5E3-198F13373498}"/>
              </a:ext>
            </a:extLst>
          </p:cNvPr>
          <p:cNvSpPr>
            <a:spLocks noGrp="1" noChangeArrowheads="1"/>
          </p:cNvSpPr>
          <p:nvPr>
            <p:ph type="body" idx="1"/>
          </p:nvPr>
        </p:nvSpPr>
        <p:spPr/>
        <p:txBody>
          <a:bodyPr/>
          <a:lstStyle/>
          <a:p>
            <a:r>
              <a:rPr lang="en-US" altLang="en-US" sz="2400"/>
              <a:t>Properties</a:t>
            </a:r>
          </a:p>
          <a:p>
            <a:pPr lvl="1"/>
            <a:r>
              <a:rPr lang="en-US" altLang="en-US" sz="2000"/>
              <a:t>globally unique</a:t>
            </a:r>
          </a:p>
          <a:p>
            <a:pPr lvl="1"/>
            <a:r>
              <a:rPr lang="en-US" altLang="en-US" sz="2000"/>
              <a:t>hierarchical: network + host</a:t>
            </a:r>
          </a:p>
          <a:p>
            <a:pPr lvl="1"/>
            <a:r>
              <a:rPr lang="en-US" altLang="en-US" sz="2000"/>
              <a:t>4 Billion IP address, half are A type, ¼ is B type, and 1/8 is C type</a:t>
            </a:r>
          </a:p>
          <a:p>
            <a:r>
              <a:rPr lang="en-US" altLang="en-US" sz="2400"/>
              <a:t>Format</a:t>
            </a:r>
          </a:p>
          <a:p>
            <a:pPr>
              <a:buFontTx/>
              <a:buNone/>
            </a:pPr>
            <a:endParaRPr lang="en-US" altLang="en-US" sz="2400"/>
          </a:p>
          <a:p>
            <a:pPr>
              <a:buFontTx/>
              <a:buNone/>
            </a:pPr>
            <a:endParaRPr lang="en-US" altLang="en-US" sz="2400"/>
          </a:p>
          <a:p>
            <a:pPr>
              <a:buFontTx/>
              <a:buNone/>
            </a:pPr>
            <a:endParaRPr lang="en-US" altLang="en-US" sz="2400"/>
          </a:p>
          <a:p>
            <a:r>
              <a:rPr lang="en-US" altLang="en-US" sz="2400"/>
              <a:t>Dot notation</a:t>
            </a:r>
          </a:p>
          <a:p>
            <a:pPr lvl="1"/>
            <a:r>
              <a:rPr lang="en-US" altLang="en-US" sz="2000"/>
              <a:t>10.3.2.4</a:t>
            </a:r>
          </a:p>
          <a:p>
            <a:pPr lvl="1"/>
            <a:r>
              <a:rPr lang="en-US" altLang="en-US" sz="2000"/>
              <a:t>128.96.33.81</a:t>
            </a:r>
          </a:p>
          <a:p>
            <a:pPr lvl="1"/>
            <a:r>
              <a:rPr lang="en-US" altLang="en-US" sz="2000"/>
              <a:t>192.12.69.77</a:t>
            </a:r>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p:txBody>
      </p:sp>
      <p:pic>
        <p:nvPicPr>
          <p:cNvPr id="149507" name="Picture 5" descr="f03-19-9780123850591 copy">
            <a:extLst>
              <a:ext uri="{FF2B5EF4-FFF2-40B4-BE49-F238E27FC236}">
                <a16:creationId xmlns:a16="http://schemas.microsoft.com/office/drawing/2014/main" id="{FD2CB283-6064-549F-147A-B56DFC3C26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95738" y="2997200"/>
            <a:ext cx="3889375" cy="2482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84CA929D-9741-EFB3-59B5-BDBE1C03E4D4}"/>
                  </a:ext>
                </a:extLst>
              </p14:cNvPr>
              <p14:cNvContentPartPr/>
              <p14:nvPr/>
            </p14:nvContentPartPr>
            <p14:xfrm>
              <a:off x="434520" y="238320"/>
              <a:ext cx="8823240" cy="6107400"/>
            </p14:xfrm>
          </p:contentPart>
        </mc:Choice>
        <mc:Fallback xmlns="">
          <p:pic>
            <p:nvPicPr>
              <p:cNvPr id="2" name="Ink 1">
                <a:extLst>
                  <a:ext uri="{FF2B5EF4-FFF2-40B4-BE49-F238E27FC236}">
                    <a16:creationId xmlns:a16="http://schemas.microsoft.com/office/drawing/2014/main" id="{84CA929D-9741-EFB3-59B5-BDBE1C03E4D4}"/>
                  </a:ext>
                </a:extLst>
              </p:cNvPr>
              <p:cNvPicPr/>
              <p:nvPr/>
            </p:nvPicPr>
            <p:blipFill>
              <a:blip r:embed="rId5"/>
              <a:stretch>
                <a:fillRect/>
              </a:stretch>
            </p:blipFill>
            <p:spPr>
              <a:xfrm>
                <a:off x="425160" y="228960"/>
                <a:ext cx="8841960" cy="61261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3" name="Ink 2">
                <a:extLst>
                  <a:ext uri="{FF2B5EF4-FFF2-40B4-BE49-F238E27FC236}">
                    <a16:creationId xmlns:a16="http://schemas.microsoft.com/office/drawing/2014/main" id="{8017B19F-214B-8F3C-A461-A06F4387568B}"/>
                  </a:ext>
                </a:extLst>
              </p14:cNvPr>
              <p14:cNvContentPartPr/>
              <p14:nvPr/>
            </p14:nvContentPartPr>
            <p14:xfrm>
              <a:off x="3593160" y="2615040"/>
              <a:ext cx="4505760" cy="3499560"/>
            </p14:xfrm>
          </p:contentPart>
        </mc:Choice>
        <mc:Fallback xmlns="">
          <p:pic>
            <p:nvPicPr>
              <p:cNvPr id="3" name="Ink 2">
                <a:extLst>
                  <a:ext uri="{FF2B5EF4-FFF2-40B4-BE49-F238E27FC236}">
                    <a16:creationId xmlns:a16="http://schemas.microsoft.com/office/drawing/2014/main" id="{8017B19F-214B-8F3C-A461-A06F4387568B}"/>
                  </a:ext>
                </a:extLst>
              </p:cNvPr>
              <p:cNvPicPr/>
              <p:nvPr/>
            </p:nvPicPr>
            <p:blipFill>
              <a:blip r:embed="rId7"/>
              <a:stretch>
                <a:fillRect/>
              </a:stretch>
            </p:blipFill>
            <p:spPr>
              <a:xfrm>
                <a:off x="3583800" y="2605680"/>
                <a:ext cx="4524480" cy="3518280"/>
              </a:xfrm>
              <a:prstGeom prst="rect">
                <a:avLst/>
              </a:prstGeom>
            </p:spPr>
          </p:pic>
        </mc:Fallback>
      </mc:AlternateContent>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3" name="Rectangle 2">
            <a:extLst>
              <a:ext uri="{FF2B5EF4-FFF2-40B4-BE49-F238E27FC236}">
                <a16:creationId xmlns:a16="http://schemas.microsoft.com/office/drawing/2014/main" id="{FF970970-1903-C7E3-170C-3F7DABBC30E0}"/>
              </a:ext>
            </a:extLst>
          </p:cNvPr>
          <p:cNvSpPr>
            <a:spLocks noGrp="1" noChangeArrowheads="1"/>
          </p:cNvSpPr>
          <p:nvPr>
            <p:ph type="title"/>
          </p:nvPr>
        </p:nvSpPr>
        <p:spPr>
          <a:xfrm>
            <a:off x="611188" y="171450"/>
            <a:ext cx="8281987" cy="646113"/>
          </a:xfrm>
        </p:spPr>
        <p:txBody>
          <a:bodyPr/>
          <a:lstStyle/>
          <a:p>
            <a:pPr eaLnBrk="1" hangingPunct="1"/>
            <a:r>
              <a:rPr lang="en-US" altLang="en-US" sz="3600"/>
              <a:t>IP Datagram Forwarding</a:t>
            </a:r>
            <a:endParaRPr lang="en-AU" altLang="en-US" sz="3600"/>
          </a:p>
        </p:txBody>
      </p:sp>
      <p:sp>
        <p:nvSpPr>
          <p:cNvPr id="151554" name="Rectangle 3">
            <a:extLst>
              <a:ext uri="{FF2B5EF4-FFF2-40B4-BE49-F238E27FC236}">
                <a16:creationId xmlns:a16="http://schemas.microsoft.com/office/drawing/2014/main" id="{9C64F2C7-5BD7-FA69-0052-2BA02906E5FA}"/>
              </a:ext>
            </a:extLst>
          </p:cNvPr>
          <p:cNvSpPr>
            <a:spLocks noGrp="1" noChangeArrowheads="1"/>
          </p:cNvSpPr>
          <p:nvPr>
            <p:ph type="body" idx="1"/>
          </p:nvPr>
        </p:nvSpPr>
        <p:spPr/>
        <p:txBody>
          <a:bodyPr/>
          <a:lstStyle/>
          <a:p>
            <a:pPr>
              <a:lnSpc>
                <a:spcPct val="85000"/>
              </a:lnSpc>
            </a:pPr>
            <a:r>
              <a:rPr lang="en-US" altLang="en-US" sz="2400"/>
              <a:t>Strategy</a:t>
            </a:r>
          </a:p>
          <a:p>
            <a:pPr lvl="1">
              <a:lnSpc>
                <a:spcPct val="85000"/>
              </a:lnSpc>
            </a:pPr>
            <a:r>
              <a:rPr lang="en-US" altLang="en-US" sz="2000"/>
              <a:t>every datagram contains destination's address</a:t>
            </a:r>
          </a:p>
          <a:p>
            <a:pPr lvl="1">
              <a:lnSpc>
                <a:spcPct val="85000"/>
              </a:lnSpc>
            </a:pPr>
            <a:r>
              <a:rPr lang="en-US" altLang="en-US" sz="2000"/>
              <a:t>if directly connected to destination network, then forward to host</a:t>
            </a:r>
          </a:p>
          <a:p>
            <a:pPr lvl="1">
              <a:lnSpc>
                <a:spcPct val="85000"/>
              </a:lnSpc>
            </a:pPr>
            <a:r>
              <a:rPr lang="en-US" altLang="en-US" sz="2000"/>
              <a:t>if not directly connected to destination network, then forward to some router</a:t>
            </a:r>
          </a:p>
          <a:p>
            <a:pPr lvl="1">
              <a:lnSpc>
                <a:spcPct val="85000"/>
              </a:lnSpc>
            </a:pPr>
            <a:r>
              <a:rPr lang="en-US" altLang="en-US" sz="2000"/>
              <a:t>forwarding table maps network number into next hop</a:t>
            </a:r>
          </a:p>
          <a:p>
            <a:pPr lvl="1">
              <a:lnSpc>
                <a:spcPct val="85000"/>
              </a:lnSpc>
            </a:pPr>
            <a:r>
              <a:rPr lang="en-US" altLang="en-US" sz="2000"/>
              <a:t>each host has a default router</a:t>
            </a:r>
          </a:p>
          <a:p>
            <a:pPr lvl="1">
              <a:lnSpc>
                <a:spcPct val="85000"/>
              </a:lnSpc>
            </a:pPr>
            <a:r>
              <a:rPr lang="en-US" altLang="en-US" sz="2000"/>
              <a:t>each router maintains a forwarding table</a:t>
            </a:r>
          </a:p>
          <a:p>
            <a:pPr>
              <a:lnSpc>
                <a:spcPct val="85000"/>
              </a:lnSpc>
            </a:pPr>
            <a:r>
              <a:rPr lang="en-US" altLang="en-US" sz="2400"/>
              <a:t>Example (router R2)</a:t>
            </a:r>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p:txBody>
      </p:sp>
      <p:pic>
        <p:nvPicPr>
          <p:cNvPr id="151555" name="Picture 7">
            <a:extLst>
              <a:ext uri="{FF2B5EF4-FFF2-40B4-BE49-F238E27FC236}">
                <a16:creationId xmlns:a16="http://schemas.microsoft.com/office/drawing/2014/main" id="{F35E5CE5-1140-4CC9-37C1-F488A5BDC1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68538" y="4221163"/>
            <a:ext cx="3671887" cy="20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A85198B4-0D94-B771-F40C-4810C6ED4072}"/>
                  </a:ext>
                </a:extLst>
              </p14:cNvPr>
              <p14:cNvContentPartPr/>
              <p14:nvPr/>
            </p14:nvContentPartPr>
            <p14:xfrm>
              <a:off x="6936120" y="4101840"/>
              <a:ext cx="2799000" cy="2012760"/>
            </p14:xfrm>
          </p:contentPart>
        </mc:Choice>
        <mc:Fallback xmlns="">
          <p:pic>
            <p:nvPicPr>
              <p:cNvPr id="2" name="Ink 1">
                <a:extLst>
                  <a:ext uri="{FF2B5EF4-FFF2-40B4-BE49-F238E27FC236}">
                    <a16:creationId xmlns:a16="http://schemas.microsoft.com/office/drawing/2014/main" id="{A85198B4-0D94-B771-F40C-4810C6ED4072}"/>
                  </a:ext>
                </a:extLst>
              </p:cNvPr>
              <p:cNvPicPr/>
              <p:nvPr/>
            </p:nvPicPr>
            <p:blipFill>
              <a:blip r:embed="rId5"/>
              <a:stretch>
                <a:fillRect/>
              </a:stretch>
            </p:blipFill>
            <p:spPr>
              <a:xfrm>
                <a:off x="6926760" y="4092480"/>
                <a:ext cx="2817720" cy="2031480"/>
              </a:xfrm>
              <a:prstGeom prst="rect">
                <a:avLst/>
              </a:prstGeom>
            </p:spPr>
          </p:pic>
        </mc:Fallback>
      </mc:AlternateContent>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3601" name="Rectangle 2">
            <a:extLst>
              <a:ext uri="{FF2B5EF4-FFF2-40B4-BE49-F238E27FC236}">
                <a16:creationId xmlns:a16="http://schemas.microsoft.com/office/drawing/2014/main" id="{2872FAD9-B60A-1B44-97B9-274322814335}"/>
              </a:ext>
            </a:extLst>
          </p:cNvPr>
          <p:cNvSpPr>
            <a:spLocks noGrp="1" noChangeArrowheads="1"/>
          </p:cNvSpPr>
          <p:nvPr>
            <p:ph type="title"/>
          </p:nvPr>
        </p:nvSpPr>
        <p:spPr>
          <a:xfrm>
            <a:off x="611188" y="171450"/>
            <a:ext cx="8281987" cy="646113"/>
          </a:xfrm>
        </p:spPr>
        <p:txBody>
          <a:bodyPr/>
          <a:lstStyle/>
          <a:p>
            <a:pPr eaLnBrk="1" hangingPunct="1"/>
            <a:r>
              <a:rPr lang="en-US" altLang="en-US" sz="3600"/>
              <a:t>IP Datagram Forwarding</a:t>
            </a:r>
            <a:endParaRPr lang="en-AU" altLang="en-US" sz="3600"/>
          </a:p>
        </p:txBody>
      </p:sp>
      <p:sp>
        <p:nvSpPr>
          <p:cNvPr id="76804" name="Rectangle 3">
            <a:extLst>
              <a:ext uri="{FF2B5EF4-FFF2-40B4-BE49-F238E27FC236}">
                <a16:creationId xmlns:a16="http://schemas.microsoft.com/office/drawing/2014/main" id="{BBC85CF7-0483-7B49-9820-049A429BA58B}"/>
              </a:ext>
            </a:extLst>
          </p:cNvPr>
          <p:cNvSpPr>
            <a:spLocks noGrp="1" noChangeArrowheads="1"/>
          </p:cNvSpPr>
          <p:nvPr>
            <p:ph type="body" idx="1"/>
          </p:nvPr>
        </p:nvSpPr>
        <p:spPr/>
        <p:txBody>
          <a:bodyPr>
            <a:normAutofit lnSpcReduction="10000"/>
          </a:bodyPr>
          <a:lstStyle/>
          <a:p>
            <a:pPr>
              <a:lnSpc>
                <a:spcPct val="85000"/>
              </a:lnSpc>
              <a:defRPr/>
            </a:pPr>
            <a:r>
              <a:rPr lang="en-US" sz="2400" dirty="0"/>
              <a:t>Algorithm</a:t>
            </a:r>
          </a:p>
          <a:p>
            <a:pPr>
              <a:lnSpc>
                <a:spcPct val="85000"/>
              </a:lnSpc>
              <a:buFontTx/>
              <a:buNone/>
              <a:defRPr/>
            </a:pPr>
            <a:r>
              <a:rPr lang="en-US" sz="1800" b="1" dirty="0">
                <a:latin typeface="Courier New" pitchFamily="49" charset="0"/>
              </a:rPr>
              <a:t>if</a:t>
            </a:r>
            <a:r>
              <a:rPr lang="en-US" sz="1800" dirty="0">
                <a:latin typeface="Courier New" pitchFamily="49" charset="0"/>
              </a:rPr>
              <a:t> (</a:t>
            </a:r>
            <a:r>
              <a:rPr lang="en-US" sz="1800" dirty="0" err="1">
                <a:latin typeface="Courier New" pitchFamily="49" charset="0"/>
              </a:rPr>
              <a:t>NetworkNum</a:t>
            </a:r>
            <a:r>
              <a:rPr lang="en-US" sz="1800" dirty="0">
                <a:latin typeface="Courier New" pitchFamily="49" charset="0"/>
              </a:rPr>
              <a:t> of destination = </a:t>
            </a:r>
            <a:r>
              <a:rPr lang="en-US" sz="1800" dirty="0" err="1">
                <a:latin typeface="Courier New" pitchFamily="49" charset="0"/>
              </a:rPr>
              <a:t>NetworkNum</a:t>
            </a:r>
            <a:r>
              <a:rPr lang="en-US" sz="1800" dirty="0">
                <a:latin typeface="Courier New" pitchFamily="49" charset="0"/>
              </a:rPr>
              <a:t> of one of my interfaces) </a:t>
            </a:r>
            <a:r>
              <a:rPr lang="en-US" sz="1800" b="1" dirty="0">
                <a:latin typeface="Courier New" pitchFamily="49" charset="0"/>
              </a:rPr>
              <a:t>then</a:t>
            </a:r>
          </a:p>
          <a:p>
            <a:pPr>
              <a:lnSpc>
                <a:spcPct val="85000"/>
              </a:lnSpc>
              <a:buFontTx/>
              <a:buNone/>
              <a:defRPr/>
            </a:pPr>
            <a:r>
              <a:rPr lang="en-US" sz="1800" dirty="0">
                <a:latin typeface="Courier New" pitchFamily="49" charset="0"/>
              </a:rPr>
              <a:t>	deliver packet to destination over that interface</a:t>
            </a:r>
          </a:p>
          <a:p>
            <a:pPr>
              <a:lnSpc>
                <a:spcPct val="85000"/>
              </a:lnSpc>
              <a:buFontTx/>
              <a:buNone/>
              <a:defRPr/>
            </a:pPr>
            <a:r>
              <a:rPr lang="en-US" sz="1800" b="1" dirty="0">
                <a:latin typeface="Courier New" pitchFamily="49" charset="0"/>
              </a:rPr>
              <a:t>else</a:t>
            </a:r>
          </a:p>
          <a:p>
            <a:pPr>
              <a:lnSpc>
                <a:spcPct val="85000"/>
              </a:lnSpc>
              <a:buFontTx/>
              <a:buNone/>
              <a:defRPr/>
            </a:pPr>
            <a:r>
              <a:rPr lang="en-US" sz="1800" dirty="0">
                <a:latin typeface="Courier New" pitchFamily="49" charset="0"/>
              </a:rPr>
              <a:t>	</a:t>
            </a:r>
            <a:r>
              <a:rPr lang="en-US" sz="1800" b="1" dirty="0">
                <a:latin typeface="Courier New" pitchFamily="49" charset="0"/>
              </a:rPr>
              <a:t>if</a:t>
            </a:r>
            <a:r>
              <a:rPr lang="en-US" sz="1800" dirty="0">
                <a:latin typeface="Courier New" pitchFamily="49" charset="0"/>
              </a:rPr>
              <a:t> (</a:t>
            </a:r>
            <a:r>
              <a:rPr lang="en-US" sz="1800" dirty="0" err="1">
                <a:latin typeface="Courier New" pitchFamily="49" charset="0"/>
              </a:rPr>
              <a:t>NetworkNum</a:t>
            </a:r>
            <a:r>
              <a:rPr lang="en-US" sz="1800" dirty="0">
                <a:latin typeface="Courier New" pitchFamily="49" charset="0"/>
              </a:rPr>
              <a:t> of destination is in my forwarding table) </a:t>
            </a:r>
            <a:r>
              <a:rPr lang="en-US" sz="1800" b="1" dirty="0">
                <a:latin typeface="Courier New" pitchFamily="49" charset="0"/>
              </a:rPr>
              <a:t>then</a:t>
            </a:r>
          </a:p>
          <a:p>
            <a:pPr>
              <a:lnSpc>
                <a:spcPct val="85000"/>
              </a:lnSpc>
              <a:buFontTx/>
              <a:buNone/>
              <a:defRPr/>
            </a:pPr>
            <a:r>
              <a:rPr lang="en-US" sz="1800" dirty="0">
                <a:latin typeface="Courier New" pitchFamily="49" charset="0"/>
              </a:rPr>
              <a:t>		deliver packet to </a:t>
            </a:r>
            <a:r>
              <a:rPr lang="en-US" sz="1800" dirty="0" err="1">
                <a:latin typeface="Courier New" pitchFamily="49" charset="0"/>
              </a:rPr>
              <a:t>NextHop</a:t>
            </a:r>
            <a:r>
              <a:rPr lang="en-US" sz="1800" dirty="0">
                <a:latin typeface="Courier New" pitchFamily="49" charset="0"/>
              </a:rPr>
              <a:t> router</a:t>
            </a:r>
          </a:p>
          <a:p>
            <a:pPr>
              <a:lnSpc>
                <a:spcPct val="85000"/>
              </a:lnSpc>
              <a:buFontTx/>
              <a:buNone/>
              <a:defRPr/>
            </a:pPr>
            <a:r>
              <a:rPr lang="en-US" sz="1800" dirty="0">
                <a:latin typeface="Courier New" pitchFamily="49" charset="0"/>
              </a:rPr>
              <a:t>	</a:t>
            </a:r>
            <a:r>
              <a:rPr lang="en-US" sz="1800" b="1" dirty="0">
                <a:latin typeface="Courier New" pitchFamily="49" charset="0"/>
              </a:rPr>
              <a:t>else</a:t>
            </a:r>
          </a:p>
          <a:p>
            <a:pPr>
              <a:lnSpc>
                <a:spcPct val="85000"/>
              </a:lnSpc>
              <a:buFontTx/>
              <a:buNone/>
              <a:defRPr/>
            </a:pPr>
            <a:r>
              <a:rPr lang="en-US" sz="1800" dirty="0">
                <a:latin typeface="Courier New" pitchFamily="49" charset="0"/>
              </a:rPr>
              <a:t>		deliver packet to default router</a:t>
            </a:r>
          </a:p>
          <a:p>
            <a:pPr>
              <a:lnSpc>
                <a:spcPct val="85000"/>
              </a:lnSpc>
              <a:buFontTx/>
              <a:buNone/>
              <a:defRPr/>
            </a:pPr>
            <a:endParaRPr lang="en-US" sz="1800" dirty="0">
              <a:latin typeface="Courier New" pitchFamily="49" charset="0"/>
            </a:endParaRPr>
          </a:p>
          <a:p>
            <a:pPr>
              <a:lnSpc>
                <a:spcPct val="85000"/>
              </a:lnSpc>
              <a:buFontTx/>
              <a:buNone/>
              <a:defRPr/>
            </a:pPr>
            <a:r>
              <a:rPr lang="en-US" sz="1800" dirty="0"/>
              <a:t>For a host with only one interface and only a default router in its forwarding table, this simplifies to</a:t>
            </a:r>
          </a:p>
          <a:p>
            <a:pPr>
              <a:lnSpc>
                <a:spcPct val="85000"/>
              </a:lnSpc>
              <a:buFontTx/>
              <a:buNone/>
              <a:defRPr/>
            </a:pPr>
            <a:endParaRPr lang="en-US" sz="1800" dirty="0"/>
          </a:p>
          <a:p>
            <a:pPr>
              <a:lnSpc>
                <a:spcPct val="85000"/>
              </a:lnSpc>
              <a:buFontTx/>
              <a:buNone/>
              <a:defRPr/>
            </a:pPr>
            <a:r>
              <a:rPr lang="en-US" sz="1800" b="1" dirty="0">
                <a:latin typeface="Courier New" pitchFamily="49" charset="0"/>
              </a:rPr>
              <a:t>if</a:t>
            </a:r>
            <a:r>
              <a:rPr lang="en-US" sz="1800" dirty="0">
                <a:latin typeface="Courier New" pitchFamily="49" charset="0"/>
              </a:rPr>
              <a:t> (</a:t>
            </a:r>
            <a:r>
              <a:rPr lang="en-US" sz="1800" dirty="0" err="1">
                <a:latin typeface="Courier New" pitchFamily="49" charset="0"/>
              </a:rPr>
              <a:t>NetworkNum</a:t>
            </a:r>
            <a:r>
              <a:rPr lang="en-US" sz="1800" dirty="0">
                <a:latin typeface="Courier New" pitchFamily="49" charset="0"/>
              </a:rPr>
              <a:t> of destination = my </a:t>
            </a:r>
            <a:r>
              <a:rPr lang="en-US" sz="1800" dirty="0" err="1">
                <a:latin typeface="Courier New" pitchFamily="49" charset="0"/>
              </a:rPr>
              <a:t>NetworkNum</a:t>
            </a:r>
            <a:r>
              <a:rPr lang="en-US" sz="1800" dirty="0">
                <a:latin typeface="Courier New" pitchFamily="49" charset="0"/>
              </a:rPr>
              <a:t>)</a:t>
            </a:r>
            <a:r>
              <a:rPr lang="en-US" sz="1800" b="1" dirty="0">
                <a:latin typeface="Courier New" pitchFamily="49" charset="0"/>
              </a:rPr>
              <a:t>then</a:t>
            </a:r>
          </a:p>
          <a:p>
            <a:pPr>
              <a:lnSpc>
                <a:spcPct val="85000"/>
              </a:lnSpc>
              <a:buFontTx/>
              <a:buNone/>
              <a:defRPr/>
            </a:pPr>
            <a:r>
              <a:rPr lang="en-US" sz="1800" dirty="0">
                <a:latin typeface="Courier New" pitchFamily="49" charset="0"/>
              </a:rPr>
              <a:t>	deliver packet to destination directly</a:t>
            </a:r>
          </a:p>
          <a:p>
            <a:pPr>
              <a:lnSpc>
                <a:spcPct val="85000"/>
              </a:lnSpc>
              <a:buFontTx/>
              <a:buNone/>
              <a:defRPr/>
            </a:pPr>
            <a:r>
              <a:rPr lang="en-US" sz="1800" b="1" dirty="0">
                <a:latin typeface="Courier New" pitchFamily="49" charset="0"/>
              </a:rPr>
              <a:t>else</a:t>
            </a:r>
          </a:p>
          <a:p>
            <a:pPr>
              <a:lnSpc>
                <a:spcPct val="85000"/>
              </a:lnSpc>
              <a:buFontTx/>
              <a:buNone/>
              <a:defRPr/>
            </a:pPr>
            <a:r>
              <a:rPr lang="en-US" sz="1800" dirty="0">
                <a:latin typeface="Courier New" pitchFamily="49" charset="0"/>
              </a:rPr>
              <a:t>	deliver packet to default router</a:t>
            </a:r>
          </a:p>
          <a:p>
            <a:pPr>
              <a:lnSpc>
                <a:spcPct val="85000"/>
              </a:lnSpc>
              <a:defRPr/>
            </a:pPr>
            <a:endParaRPr lang="en-US" sz="1800" dirty="0"/>
          </a:p>
          <a:p>
            <a:pPr lvl="1" eaLnBrk="1" hangingPunct="1">
              <a:lnSpc>
                <a:spcPct val="90000"/>
              </a:lnSpc>
              <a:buFont typeface="Wingdings" panose="05000000000000000000" pitchFamily="2" charset="2"/>
              <a:buNone/>
              <a:defRPr/>
            </a:pPr>
            <a:endParaRPr lang="en-US" sz="2000" dirty="0"/>
          </a:p>
          <a:p>
            <a:pPr lvl="1" eaLnBrk="1" hangingPunct="1">
              <a:lnSpc>
                <a:spcPct val="90000"/>
              </a:lnSpc>
              <a:buFont typeface="Wingdings" panose="05000000000000000000" pitchFamily="2" charset="2"/>
              <a:buNone/>
              <a:defRPr/>
            </a:pPr>
            <a:endParaRPr lang="en-US" sz="2000" dirty="0"/>
          </a:p>
          <a:p>
            <a:pPr lvl="1" eaLnBrk="1" hangingPunct="1">
              <a:lnSpc>
                <a:spcPct val="90000"/>
              </a:lnSpc>
              <a:buFont typeface="Wingdings" panose="05000000000000000000" pitchFamily="2" charset="2"/>
              <a:buNone/>
              <a:defRPr/>
            </a:pPr>
            <a:endParaRPr lang="en-US" sz="2000" dirty="0"/>
          </a:p>
          <a:p>
            <a:pPr lvl="1" eaLnBrk="1" hangingPunct="1">
              <a:lnSpc>
                <a:spcPct val="90000"/>
              </a:lnSpc>
              <a:buFont typeface="Wingdings" panose="05000000000000000000" pitchFamily="2" charset="2"/>
              <a:buNone/>
              <a:defRPr/>
            </a:pPr>
            <a:endParaRPr lang="en-US" sz="2000" dirty="0"/>
          </a:p>
          <a:p>
            <a:pPr lvl="1" eaLnBrk="1" hangingPunct="1">
              <a:lnSpc>
                <a:spcPct val="90000"/>
              </a:lnSpc>
              <a:buFont typeface="Wingdings" panose="05000000000000000000" pitchFamily="2" charset="2"/>
              <a:buNone/>
              <a:defRPr/>
            </a:pPr>
            <a:endParaRPr lang="en-US" sz="2000" dirty="0"/>
          </a:p>
          <a:p>
            <a:pPr lvl="1" eaLnBrk="1" hangingPunct="1">
              <a:lnSpc>
                <a:spcPct val="90000"/>
              </a:lnSpc>
              <a:buFont typeface="Wingdings" panose="05000000000000000000" pitchFamily="2" charset="2"/>
              <a:buNone/>
              <a:defRPr/>
            </a:pPr>
            <a:endParaRPr lang="en-US" sz="2000" dirty="0"/>
          </a:p>
          <a:p>
            <a:pPr lvl="1" eaLnBrk="1" hangingPunct="1">
              <a:lnSpc>
                <a:spcPct val="90000"/>
              </a:lnSpc>
              <a:buFont typeface="Wingdings" panose="05000000000000000000" pitchFamily="2" charset="2"/>
              <a:buNone/>
              <a:defRPr/>
            </a:pPr>
            <a:endParaRPr lang="en-US" sz="2000" dirty="0"/>
          </a:p>
          <a:p>
            <a:pPr lvl="1" eaLnBrk="1" hangingPunct="1">
              <a:lnSpc>
                <a:spcPct val="90000"/>
              </a:lnSpc>
              <a:buFont typeface="Wingdings" panose="05000000000000000000" pitchFamily="2" charset="2"/>
              <a:buNone/>
              <a:defRPr/>
            </a:pPr>
            <a:endParaRPr lang="en-US" sz="2000" dirty="0"/>
          </a:p>
          <a:p>
            <a:pPr lvl="1" eaLnBrk="1" hangingPunct="1">
              <a:lnSpc>
                <a:spcPct val="90000"/>
              </a:lnSpc>
              <a:buFont typeface="Wingdings" panose="05000000000000000000" pitchFamily="2" charset="2"/>
              <a:buNone/>
              <a:defRPr/>
            </a:pPr>
            <a:endParaRPr lang="en-US" sz="2000" dirty="0"/>
          </a:p>
          <a:p>
            <a:pPr lvl="1" eaLnBrk="1" hangingPunct="1">
              <a:lnSpc>
                <a:spcPct val="90000"/>
              </a:lnSpc>
              <a:buFont typeface="Wingdings" panose="05000000000000000000" pitchFamily="2" charset="2"/>
              <a:buNone/>
              <a:defRPr/>
            </a:pPr>
            <a:endParaRPr lang="en-US" sz="2000" dirty="0"/>
          </a:p>
          <a:p>
            <a:pPr lvl="1" eaLnBrk="1" hangingPunct="1">
              <a:lnSpc>
                <a:spcPct val="90000"/>
              </a:lnSpc>
              <a:buFont typeface="Wingdings" panose="05000000000000000000" pitchFamily="2" charset="2"/>
              <a:buNone/>
              <a:defRPr/>
            </a:pPr>
            <a:endParaRPr lang="en-US" sz="2000" dirty="0"/>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49" name="Rectangle 2">
            <a:extLst>
              <a:ext uri="{FF2B5EF4-FFF2-40B4-BE49-F238E27FC236}">
                <a16:creationId xmlns:a16="http://schemas.microsoft.com/office/drawing/2014/main" id="{8CFA118D-16CE-6D5C-8D96-1FE8E405E0AB}"/>
              </a:ext>
            </a:extLst>
          </p:cNvPr>
          <p:cNvSpPr>
            <a:spLocks noGrp="1" noChangeArrowheads="1"/>
          </p:cNvSpPr>
          <p:nvPr>
            <p:ph type="title"/>
          </p:nvPr>
        </p:nvSpPr>
        <p:spPr>
          <a:xfrm>
            <a:off x="611188" y="171450"/>
            <a:ext cx="8281987" cy="646113"/>
          </a:xfrm>
        </p:spPr>
        <p:txBody>
          <a:bodyPr/>
          <a:lstStyle/>
          <a:p>
            <a:pPr eaLnBrk="1" hangingPunct="1"/>
            <a:r>
              <a:rPr lang="en-US" altLang="en-US" sz="3600"/>
              <a:t>Subnetting</a:t>
            </a:r>
            <a:endParaRPr lang="en-AU" altLang="en-US" sz="3600"/>
          </a:p>
        </p:txBody>
      </p:sp>
      <p:sp>
        <p:nvSpPr>
          <p:cNvPr id="155650" name="Rectangle 3">
            <a:extLst>
              <a:ext uri="{FF2B5EF4-FFF2-40B4-BE49-F238E27FC236}">
                <a16:creationId xmlns:a16="http://schemas.microsoft.com/office/drawing/2014/main" id="{B7A5EC31-09C3-EF82-7A0A-69DC2612B0D7}"/>
              </a:ext>
            </a:extLst>
          </p:cNvPr>
          <p:cNvSpPr>
            <a:spLocks noGrp="1" noChangeArrowheads="1"/>
          </p:cNvSpPr>
          <p:nvPr>
            <p:ph type="body" idx="1"/>
          </p:nvPr>
        </p:nvSpPr>
        <p:spPr/>
        <p:txBody>
          <a:bodyPr/>
          <a:lstStyle/>
          <a:p>
            <a:r>
              <a:rPr lang="en-US" altLang="en-US" sz="2400"/>
              <a:t>Add another level to address/routing hierarchy: </a:t>
            </a:r>
            <a:r>
              <a:rPr lang="en-US" altLang="en-US" sz="2400" i="1"/>
              <a:t>subnet</a:t>
            </a:r>
          </a:p>
          <a:p>
            <a:r>
              <a:rPr lang="en-US" altLang="en-US" sz="2400" i="1"/>
              <a:t>Subnet masks </a:t>
            </a:r>
            <a:r>
              <a:rPr lang="en-US" altLang="en-US" sz="2400"/>
              <a:t>define variable partition of host part of class A and B addresses </a:t>
            </a:r>
          </a:p>
          <a:p>
            <a:r>
              <a:rPr lang="en-US" altLang="en-US" sz="2400"/>
              <a:t>Subnets visible only within site</a:t>
            </a:r>
          </a:p>
          <a:p>
            <a:pPr>
              <a:lnSpc>
                <a:spcPct val="85000"/>
              </a:lnSpc>
            </a:pPr>
            <a:endParaRPr lang="en-US" altLang="en-US" sz="1800"/>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p:txBody>
      </p:sp>
      <p:pic>
        <p:nvPicPr>
          <p:cNvPr id="155651" name="Picture 5" descr="f03-20-9780123850591 copy">
            <a:extLst>
              <a:ext uri="{FF2B5EF4-FFF2-40B4-BE49-F238E27FC236}">
                <a16:creationId xmlns:a16="http://schemas.microsoft.com/office/drawing/2014/main" id="{B8A84ADB-D47D-708E-7746-115CD4A38E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55875" y="2997200"/>
            <a:ext cx="4392613" cy="3159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7" name="Rectangle 2">
            <a:extLst>
              <a:ext uri="{FF2B5EF4-FFF2-40B4-BE49-F238E27FC236}">
                <a16:creationId xmlns:a16="http://schemas.microsoft.com/office/drawing/2014/main" id="{2C3E7048-8967-CDD9-E0A9-470E37D1BF9A}"/>
              </a:ext>
            </a:extLst>
          </p:cNvPr>
          <p:cNvSpPr>
            <a:spLocks noGrp="1" noChangeArrowheads="1"/>
          </p:cNvSpPr>
          <p:nvPr>
            <p:ph type="title"/>
          </p:nvPr>
        </p:nvSpPr>
        <p:spPr>
          <a:xfrm>
            <a:off x="611188" y="171450"/>
            <a:ext cx="8281987" cy="646113"/>
          </a:xfrm>
        </p:spPr>
        <p:txBody>
          <a:bodyPr/>
          <a:lstStyle/>
          <a:p>
            <a:pPr eaLnBrk="1" hangingPunct="1"/>
            <a:r>
              <a:rPr lang="en-US" altLang="en-US" sz="3600"/>
              <a:t>Subnetting</a:t>
            </a:r>
            <a:endParaRPr lang="en-AU" altLang="en-US" sz="3600"/>
          </a:p>
        </p:txBody>
      </p:sp>
      <p:sp>
        <p:nvSpPr>
          <p:cNvPr id="157698" name="Rectangle 3">
            <a:extLst>
              <a:ext uri="{FF2B5EF4-FFF2-40B4-BE49-F238E27FC236}">
                <a16:creationId xmlns:a16="http://schemas.microsoft.com/office/drawing/2014/main" id="{97D1FE46-9863-8958-32FF-EB4AD912450F}"/>
              </a:ext>
            </a:extLst>
          </p:cNvPr>
          <p:cNvSpPr>
            <a:spLocks noGrp="1" noChangeArrowheads="1"/>
          </p:cNvSpPr>
          <p:nvPr>
            <p:ph type="body" idx="1"/>
          </p:nvPr>
        </p:nvSpPr>
        <p:spPr/>
        <p:txBody>
          <a:bodyPr/>
          <a:lstStyle/>
          <a:p>
            <a:pPr>
              <a:lnSpc>
                <a:spcPct val="85000"/>
              </a:lnSpc>
            </a:pPr>
            <a:endParaRPr lang="en-US" altLang="en-US" sz="1800"/>
          </a:p>
          <a:p>
            <a:pPr>
              <a:lnSpc>
                <a:spcPct val="85000"/>
              </a:lnSpc>
            </a:pPr>
            <a:endParaRPr lang="en-US" altLang="en-US" sz="1800"/>
          </a:p>
          <a:p>
            <a:pPr>
              <a:lnSpc>
                <a:spcPct val="85000"/>
              </a:lnSpc>
            </a:pPr>
            <a:endParaRPr lang="en-US" altLang="en-US" sz="1800"/>
          </a:p>
          <a:p>
            <a:pPr>
              <a:lnSpc>
                <a:spcPct val="85000"/>
              </a:lnSpc>
            </a:pPr>
            <a:endParaRPr lang="en-US" altLang="en-US" sz="1800"/>
          </a:p>
          <a:p>
            <a:pPr>
              <a:lnSpc>
                <a:spcPct val="85000"/>
              </a:lnSpc>
            </a:pPr>
            <a:endParaRPr lang="en-US" altLang="en-US" sz="1800"/>
          </a:p>
          <a:p>
            <a:pPr>
              <a:lnSpc>
                <a:spcPct val="85000"/>
              </a:lnSpc>
            </a:pPr>
            <a:endParaRPr lang="en-US" altLang="en-US" sz="1800"/>
          </a:p>
          <a:p>
            <a:pPr>
              <a:lnSpc>
                <a:spcPct val="85000"/>
              </a:lnSpc>
            </a:pPr>
            <a:endParaRPr lang="en-US" altLang="en-US" sz="1800"/>
          </a:p>
          <a:p>
            <a:pPr>
              <a:lnSpc>
                <a:spcPct val="85000"/>
              </a:lnSpc>
            </a:pPr>
            <a:endParaRPr lang="en-US" altLang="en-US" sz="1800"/>
          </a:p>
          <a:p>
            <a:pPr>
              <a:lnSpc>
                <a:spcPct val="85000"/>
              </a:lnSpc>
            </a:pPr>
            <a:endParaRPr lang="en-US" altLang="en-US" sz="1800"/>
          </a:p>
          <a:p>
            <a:pPr>
              <a:lnSpc>
                <a:spcPct val="85000"/>
              </a:lnSpc>
            </a:pPr>
            <a:endParaRPr lang="en-US" altLang="en-US" sz="1800"/>
          </a:p>
          <a:p>
            <a:pPr>
              <a:lnSpc>
                <a:spcPct val="85000"/>
              </a:lnSpc>
            </a:pPr>
            <a:endParaRPr lang="en-US" altLang="en-US" sz="1800"/>
          </a:p>
          <a:p>
            <a:pPr>
              <a:lnSpc>
                <a:spcPct val="85000"/>
              </a:lnSpc>
            </a:pPr>
            <a:endParaRPr lang="en-US" altLang="en-US" sz="1800"/>
          </a:p>
          <a:p>
            <a:pPr>
              <a:lnSpc>
                <a:spcPct val="85000"/>
              </a:lnSpc>
            </a:pPr>
            <a:r>
              <a:rPr lang="en-US" altLang="en-US" sz="1800"/>
              <a:t>Forwarding Table at Router R1</a:t>
            </a:r>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p:txBody>
      </p:sp>
      <p:pic>
        <p:nvPicPr>
          <p:cNvPr id="157699" name="Picture 5" descr="f03-21-9780123850591 copy">
            <a:extLst>
              <a:ext uri="{FF2B5EF4-FFF2-40B4-BE49-F238E27FC236}">
                <a16:creationId xmlns:a16="http://schemas.microsoft.com/office/drawing/2014/main" id="{97952D70-BF63-0B40-930F-95999F2CF5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1050" y="981075"/>
            <a:ext cx="4464050" cy="3489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7700" name="Picture 8">
            <a:extLst>
              <a:ext uri="{FF2B5EF4-FFF2-40B4-BE49-F238E27FC236}">
                <a16:creationId xmlns:a16="http://schemas.microsoft.com/office/drawing/2014/main" id="{C5C485AE-6CE1-4023-A42B-D834E23526C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63713" y="4941888"/>
            <a:ext cx="3819525" cy="133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9745" name="Rectangle 2">
            <a:extLst>
              <a:ext uri="{FF2B5EF4-FFF2-40B4-BE49-F238E27FC236}">
                <a16:creationId xmlns:a16="http://schemas.microsoft.com/office/drawing/2014/main" id="{180B8CC8-F861-BA96-D98E-6C092C13B29C}"/>
              </a:ext>
            </a:extLst>
          </p:cNvPr>
          <p:cNvSpPr>
            <a:spLocks noGrp="1" noChangeArrowheads="1"/>
          </p:cNvSpPr>
          <p:nvPr>
            <p:ph type="title"/>
          </p:nvPr>
        </p:nvSpPr>
        <p:spPr>
          <a:xfrm>
            <a:off x="611188" y="171450"/>
            <a:ext cx="8281987" cy="646113"/>
          </a:xfrm>
        </p:spPr>
        <p:txBody>
          <a:bodyPr/>
          <a:lstStyle/>
          <a:p>
            <a:pPr eaLnBrk="1" hangingPunct="1"/>
            <a:r>
              <a:rPr lang="en-US" altLang="en-US" sz="3600"/>
              <a:t>Subnetting</a:t>
            </a:r>
            <a:endParaRPr lang="en-AU" altLang="en-US" sz="3600"/>
          </a:p>
        </p:txBody>
      </p:sp>
      <p:sp>
        <p:nvSpPr>
          <p:cNvPr id="159746" name="Rectangle 3">
            <a:extLst>
              <a:ext uri="{FF2B5EF4-FFF2-40B4-BE49-F238E27FC236}">
                <a16:creationId xmlns:a16="http://schemas.microsoft.com/office/drawing/2014/main" id="{F5D02A50-1A2A-6706-D4E4-4817A0C36482}"/>
              </a:ext>
            </a:extLst>
          </p:cNvPr>
          <p:cNvSpPr>
            <a:spLocks noGrp="1" noChangeArrowheads="1"/>
          </p:cNvSpPr>
          <p:nvPr>
            <p:ph type="body" idx="1"/>
          </p:nvPr>
        </p:nvSpPr>
        <p:spPr/>
        <p:txBody>
          <a:bodyPr/>
          <a:lstStyle/>
          <a:p>
            <a:pPr>
              <a:lnSpc>
                <a:spcPct val="85000"/>
              </a:lnSpc>
              <a:buFont typeface="Wingdings" panose="05000000000000000000" pitchFamily="2" charset="2"/>
              <a:buNone/>
            </a:pPr>
            <a:r>
              <a:rPr lang="en-US" altLang="en-US" sz="2400"/>
              <a:t>Forwarding Algorithm</a:t>
            </a:r>
          </a:p>
          <a:p>
            <a:pPr lvl="1" eaLnBrk="1" hangingPunct="1">
              <a:lnSpc>
                <a:spcPct val="90000"/>
              </a:lnSpc>
              <a:buFont typeface="Wingdings" panose="05000000000000000000" pitchFamily="2" charset="2"/>
              <a:buNone/>
            </a:pPr>
            <a:endParaRPr lang="en-US" altLang="en-US" sz="2000"/>
          </a:p>
          <a:p>
            <a:pPr>
              <a:spcBef>
                <a:spcPct val="0"/>
              </a:spcBef>
              <a:buFontTx/>
              <a:buNone/>
            </a:pPr>
            <a:r>
              <a:rPr lang="en-US" altLang="en-US" sz="2000" b="1">
                <a:latin typeface="Courier New" panose="02070309020205020404" pitchFamily="49" charset="0"/>
              </a:rPr>
              <a:t>D = destination IP address</a:t>
            </a:r>
          </a:p>
          <a:p>
            <a:pPr>
              <a:spcBef>
                <a:spcPct val="0"/>
              </a:spcBef>
              <a:buFontTx/>
              <a:buNone/>
            </a:pPr>
            <a:r>
              <a:rPr lang="en-US" altLang="en-US" sz="2000" b="1">
                <a:latin typeface="Courier New" panose="02070309020205020404" pitchFamily="49" charset="0"/>
              </a:rPr>
              <a:t>for each entry &lt; SubnetNum, SubnetMask, NextHop&gt;</a:t>
            </a:r>
          </a:p>
          <a:p>
            <a:pPr lvl="1">
              <a:spcBef>
                <a:spcPct val="0"/>
              </a:spcBef>
              <a:buFontTx/>
              <a:buNone/>
            </a:pPr>
            <a:r>
              <a:rPr lang="en-US" altLang="en-US" sz="2000" b="1">
                <a:latin typeface="Courier New" panose="02070309020205020404" pitchFamily="49" charset="0"/>
              </a:rPr>
              <a:t>D1 = SubnetMask &amp; D</a:t>
            </a:r>
          </a:p>
          <a:p>
            <a:pPr lvl="1">
              <a:spcBef>
                <a:spcPct val="0"/>
              </a:spcBef>
              <a:buFontTx/>
              <a:buNone/>
            </a:pPr>
            <a:r>
              <a:rPr lang="en-US" altLang="en-US" sz="2000" b="1">
                <a:latin typeface="Courier New" panose="02070309020205020404" pitchFamily="49" charset="0"/>
              </a:rPr>
              <a:t>if D1 = SubnetNum</a:t>
            </a:r>
          </a:p>
          <a:p>
            <a:pPr lvl="2">
              <a:spcBef>
                <a:spcPct val="0"/>
              </a:spcBef>
              <a:buFontTx/>
              <a:buNone/>
            </a:pPr>
            <a:r>
              <a:rPr lang="en-US" altLang="en-US" sz="2000" b="1">
                <a:latin typeface="Courier New" panose="02070309020205020404" pitchFamily="49" charset="0"/>
              </a:rPr>
              <a:t>if NextHop is an interface</a:t>
            </a:r>
          </a:p>
          <a:p>
            <a:pPr lvl="2">
              <a:spcBef>
                <a:spcPct val="0"/>
              </a:spcBef>
              <a:buFontTx/>
              <a:buNone/>
            </a:pPr>
            <a:r>
              <a:rPr lang="en-US" altLang="en-US" sz="2000" b="1">
                <a:latin typeface="Courier New" panose="02070309020205020404" pitchFamily="49" charset="0"/>
              </a:rPr>
              <a:t>   deliver datagram directly to destination</a:t>
            </a:r>
          </a:p>
          <a:p>
            <a:pPr lvl="2">
              <a:spcBef>
                <a:spcPct val="0"/>
              </a:spcBef>
              <a:buFontTx/>
              <a:buNone/>
            </a:pPr>
            <a:r>
              <a:rPr lang="en-US" altLang="en-US" sz="2000" b="1">
                <a:latin typeface="Courier New" panose="02070309020205020404" pitchFamily="49" charset="0"/>
              </a:rPr>
              <a:t>else</a:t>
            </a:r>
          </a:p>
          <a:p>
            <a:pPr lvl="2">
              <a:spcBef>
                <a:spcPct val="0"/>
              </a:spcBef>
              <a:buFontTx/>
              <a:buNone/>
            </a:pPr>
            <a:r>
              <a:rPr lang="en-US" altLang="en-US" sz="2000" b="1">
                <a:latin typeface="Courier New" panose="02070309020205020404" pitchFamily="49" charset="0"/>
              </a:rPr>
              <a:t>   deliver datagram to NextHop (a router)</a:t>
            </a:r>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3" name="Rectangle 2">
            <a:extLst>
              <a:ext uri="{FF2B5EF4-FFF2-40B4-BE49-F238E27FC236}">
                <a16:creationId xmlns:a16="http://schemas.microsoft.com/office/drawing/2014/main" id="{EE800F25-FD12-DD78-511A-6AE474EF7A07}"/>
              </a:ext>
            </a:extLst>
          </p:cNvPr>
          <p:cNvSpPr>
            <a:spLocks noGrp="1" noChangeArrowheads="1"/>
          </p:cNvSpPr>
          <p:nvPr>
            <p:ph type="title"/>
          </p:nvPr>
        </p:nvSpPr>
        <p:spPr>
          <a:xfrm>
            <a:off x="611188" y="171450"/>
            <a:ext cx="8281987" cy="646113"/>
          </a:xfrm>
        </p:spPr>
        <p:txBody>
          <a:bodyPr/>
          <a:lstStyle/>
          <a:p>
            <a:pPr eaLnBrk="1" hangingPunct="1"/>
            <a:r>
              <a:rPr lang="en-US" altLang="en-US" sz="3600"/>
              <a:t>Subnetting</a:t>
            </a:r>
            <a:endParaRPr lang="en-AU" altLang="en-US" sz="3600"/>
          </a:p>
        </p:txBody>
      </p:sp>
      <p:sp>
        <p:nvSpPr>
          <p:cNvPr id="161794" name="Rectangle 3">
            <a:extLst>
              <a:ext uri="{FF2B5EF4-FFF2-40B4-BE49-F238E27FC236}">
                <a16:creationId xmlns:a16="http://schemas.microsoft.com/office/drawing/2014/main" id="{399CF03B-4955-45E5-C3AA-46E98E8AE8C4}"/>
              </a:ext>
            </a:extLst>
          </p:cNvPr>
          <p:cNvSpPr>
            <a:spLocks noGrp="1" noChangeArrowheads="1"/>
          </p:cNvSpPr>
          <p:nvPr>
            <p:ph type="body" idx="1"/>
          </p:nvPr>
        </p:nvSpPr>
        <p:spPr/>
        <p:txBody>
          <a:bodyPr/>
          <a:lstStyle/>
          <a:p>
            <a:pPr>
              <a:buFontTx/>
              <a:buNone/>
            </a:pPr>
            <a:r>
              <a:rPr lang="en-US" altLang="en-US" sz="2400"/>
              <a:t>Notes</a:t>
            </a:r>
          </a:p>
          <a:p>
            <a:r>
              <a:rPr lang="en-US" altLang="en-US" sz="2400"/>
              <a:t>Would use a default router if nothing matches</a:t>
            </a:r>
          </a:p>
          <a:p>
            <a:r>
              <a:rPr lang="en-US" altLang="en-US" sz="2400"/>
              <a:t>Not necessary for all ones in subnet mask to be contiguous</a:t>
            </a:r>
          </a:p>
          <a:p>
            <a:r>
              <a:rPr lang="en-US" altLang="en-US" sz="2400"/>
              <a:t>Can put multiple subnets on one physical network</a:t>
            </a:r>
          </a:p>
          <a:p>
            <a:r>
              <a:rPr lang="en-US" altLang="en-US" sz="2400"/>
              <a:t>Subnets not visible from the rest of the Internet</a:t>
            </a:r>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1" name="Rectangle 2">
            <a:extLst>
              <a:ext uri="{FF2B5EF4-FFF2-40B4-BE49-F238E27FC236}">
                <a16:creationId xmlns:a16="http://schemas.microsoft.com/office/drawing/2014/main" id="{AE997E6D-6ACF-FCCF-141F-45DD095EBDF7}"/>
              </a:ext>
            </a:extLst>
          </p:cNvPr>
          <p:cNvSpPr>
            <a:spLocks noGrp="1" noChangeArrowheads="1"/>
          </p:cNvSpPr>
          <p:nvPr>
            <p:ph type="title"/>
          </p:nvPr>
        </p:nvSpPr>
        <p:spPr>
          <a:xfrm>
            <a:off x="611188" y="171450"/>
            <a:ext cx="8281987" cy="646113"/>
          </a:xfrm>
        </p:spPr>
        <p:txBody>
          <a:bodyPr/>
          <a:lstStyle/>
          <a:p>
            <a:pPr eaLnBrk="1" hangingPunct="1"/>
            <a:r>
              <a:rPr lang="en-US" altLang="en-US" sz="3600"/>
              <a:t>Classless Addressing</a:t>
            </a:r>
            <a:endParaRPr lang="en-AU" altLang="en-US" sz="3600"/>
          </a:p>
        </p:txBody>
      </p:sp>
      <p:sp>
        <p:nvSpPr>
          <p:cNvPr id="163842" name="Rectangle 3">
            <a:extLst>
              <a:ext uri="{FF2B5EF4-FFF2-40B4-BE49-F238E27FC236}">
                <a16:creationId xmlns:a16="http://schemas.microsoft.com/office/drawing/2014/main" id="{96E4B5EE-D4C4-2BB4-A127-92CDBB2EA646}"/>
              </a:ext>
            </a:extLst>
          </p:cNvPr>
          <p:cNvSpPr>
            <a:spLocks noGrp="1" noChangeArrowheads="1"/>
          </p:cNvSpPr>
          <p:nvPr>
            <p:ph type="body" idx="1"/>
          </p:nvPr>
        </p:nvSpPr>
        <p:spPr/>
        <p:txBody>
          <a:bodyPr/>
          <a:lstStyle/>
          <a:p>
            <a:pPr>
              <a:lnSpc>
                <a:spcPct val="90000"/>
              </a:lnSpc>
            </a:pPr>
            <a:r>
              <a:rPr lang="en-US" altLang="en-US" sz="2800"/>
              <a:t>Classless Inter-Domain Routing</a:t>
            </a:r>
          </a:p>
          <a:p>
            <a:pPr lvl="1">
              <a:lnSpc>
                <a:spcPct val="90000"/>
              </a:lnSpc>
            </a:pPr>
            <a:r>
              <a:rPr lang="en-US" altLang="en-US" sz="2400"/>
              <a:t>A technique that addresses two scaling concerns in the Internet</a:t>
            </a:r>
          </a:p>
          <a:p>
            <a:pPr lvl="2">
              <a:lnSpc>
                <a:spcPct val="90000"/>
              </a:lnSpc>
            </a:pPr>
            <a:r>
              <a:rPr lang="en-US" altLang="en-US" sz="2000"/>
              <a:t>The growth of backbone routing table as more and more network numbers need to be stored in them</a:t>
            </a:r>
          </a:p>
          <a:p>
            <a:pPr lvl="2">
              <a:lnSpc>
                <a:spcPct val="90000"/>
              </a:lnSpc>
            </a:pPr>
            <a:r>
              <a:rPr lang="en-US" altLang="en-US" sz="2000"/>
              <a:t>Potential exhaustion of the 32-bit address space</a:t>
            </a:r>
          </a:p>
          <a:p>
            <a:pPr lvl="1">
              <a:lnSpc>
                <a:spcPct val="90000"/>
              </a:lnSpc>
            </a:pPr>
            <a:r>
              <a:rPr lang="en-US" altLang="en-US" sz="2400"/>
              <a:t>Address assignment efficiency</a:t>
            </a:r>
          </a:p>
          <a:p>
            <a:pPr lvl="2">
              <a:lnSpc>
                <a:spcPct val="90000"/>
              </a:lnSpc>
            </a:pPr>
            <a:r>
              <a:rPr lang="en-US" altLang="en-US" sz="2000"/>
              <a:t>Arises because of the IP address structure with class A, B, and C addresses</a:t>
            </a:r>
          </a:p>
          <a:p>
            <a:pPr lvl="2">
              <a:lnSpc>
                <a:spcPct val="90000"/>
              </a:lnSpc>
            </a:pPr>
            <a:r>
              <a:rPr lang="en-US" altLang="en-US" sz="2000"/>
              <a:t>Forces us to hand out network address space in fixed-size chunks of three very different sizes</a:t>
            </a:r>
          </a:p>
          <a:p>
            <a:pPr lvl="3">
              <a:lnSpc>
                <a:spcPct val="90000"/>
              </a:lnSpc>
            </a:pPr>
            <a:r>
              <a:rPr lang="en-US" altLang="en-US" sz="1800"/>
              <a:t>A network with two hosts needs a class C address</a:t>
            </a:r>
          </a:p>
          <a:p>
            <a:pPr lvl="4">
              <a:lnSpc>
                <a:spcPct val="90000"/>
              </a:lnSpc>
            </a:pPr>
            <a:r>
              <a:rPr lang="en-US" altLang="en-US" sz="1600"/>
              <a:t>Address assignment efficiency = 2/255 = 0.78</a:t>
            </a:r>
          </a:p>
          <a:p>
            <a:pPr lvl="3">
              <a:lnSpc>
                <a:spcPct val="90000"/>
              </a:lnSpc>
            </a:pPr>
            <a:r>
              <a:rPr lang="en-US" altLang="en-US" sz="1800"/>
              <a:t>A network with 256 hosts needs a class B address</a:t>
            </a:r>
          </a:p>
          <a:p>
            <a:pPr lvl="4">
              <a:lnSpc>
                <a:spcPct val="90000"/>
              </a:lnSpc>
            </a:pPr>
            <a:r>
              <a:rPr lang="en-US" altLang="en-US" sz="1600"/>
              <a:t>Address assignment efficiency = 256/65535 = 0.39</a:t>
            </a:r>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89" name="Rectangle 2">
            <a:extLst>
              <a:ext uri="{FF2B5EF4-FFF2-40B4-BE49-F238E27FC236}">
                <a16:creationId xmlns:a16="http://schemas.microsoft.com/office/drawing/2014/main" id="{BEB581CC-D914-6A73-93B5-7F993CFA2718}"/>
              </a:ext>
            </a:extLst>
          </p:cNvPr>
          <p:cNvSpPr>
            <a:spLocks noGrp="1" noChangeArrowheads="1"/>
          </p:cNvSpPr>
          <p:nvPr>
            <p:ph type="title"/>
          </p:nvPr>
        </p:nvSpPr>
        <p:spPr>
          <a:xfrm>
            <a:off x="611188" y="171450"/>
            <a:ext cx="8281987" cy="646113"/>
          </a:xfrm>
        </p:spPr>
        <p:txBody>
          <a:bodyPr/>
          <a:lstStyle/>
          <a:p>
            <a:pPr eaLnBrk="1" hangingPunct="1"/>
            <a:r>
              <a:rPr lang="en-US" altLang="en-US" sz="3600"/>
              <a:t>Classless Addressing</a:t>
            </a:r>
            <a:endParaRPr lang="en-AU" altLang="en-US" sz="3600"/>
          </a:p>
        </p:txBody>
      </p:sp>
      <p:sp>
        <p:nvSpPr>
          <p:cNvPr id="165890" name="Rectangle 3">
            <a:extLst>
              <a:ext uri="{FF2B5EF4-FFF2-40B4-BE49-F238E27FC236}">
                <a16:creationId xmlns:a16="http://schemas.microsoft.com/office/drawing/2014/main" id="{F6790733-6502-6C68-B497-5AFCDE6C3A23}"/>
              </a:ext>
            </a:extLst>
          </p:cNvPr>
          <p:cNvSpPr>
            <a:spLocks noGrp="1" noChangeArrowheads="1"/>
          </p:cNvSpPr>
          <p:nvPr>
            <p:ph type="body" idx="1"/>
          </p:nvPr>
        </p:nvSpPr>
        <p:spPr/>
        <p:txBody>
          <a:bodyPr/>
          <a:lstStyle/>
          <a:p>
            <a:r>
              <a:rPr lang="en-US" altLang="en-US" sz="2400"/>
              <a:t>Exhaustion of IP address space centers on exhaustion of the class B network numbers</a:t>
            </a:r>
          </a:p>
          <a:p>
            <a:r>
              <a:rPr lang="en-US" altLang="en-US" sz="2400"/>
              <a:t>Solution</a:t>
            </a:r>
          </a:p>
          <a:p>
            <a:pPr lvl="1"/>
            <a:r>
              <a:rPr lang="en-US" altLang="en-US" sz="2000"/>
              <a:t>Say “NO” to any Autonomous System (AS) that requests a class B address unless they can show a need for something close to 64K addresses</a:t>
            </a:r>
          </a:p>
          <a:p>
            <a:pPr lvl="1"/>
            <a:r>
              <a:rPr lang="en-US" altLang="en-US" sz="2000"/>
              <a:t>Instead give them an appropriate number of class C addresses</a:t>
            </a:r>
          </a:p>
          <a:p>
            <a:pPr lvl="1"/>
            <a:r>
              <a:rPr lang="en-US" altLang="en-US" sz="2000"/>
              <a:t>For any AS with at least 256 hosts, we can guarantee an address space utilization of at least 50%</a:t>
            </a:r>
          </a:p>
          <a:p>
            <a:r>
              <a:rPr lang="en-US" altLang="en-US" sz="2400"/>
              <a:t>What is the problem with this solution?</a:t>
            </a:r>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2">
            <a:extLst>
              <a:ext uri="{FF2B5EF4-FFF2-40B4-BE49-F238E27FC236}">
                <a16:creationId xmlns:a16="http://schemas.microsoft.com/office/drawing/2014/main" id="{5E281CFF-005B-862C-CAC7-2E441BD9AFF3}"/>
              </a:ext>
            </a:extLst>
          </p:cNvPr>
          <p:cNvSpPr>
            <a:spLocks noGrp="1" noChangeArrowheads="1"/>
          </p:cNvSpPr>
          <p:nvPr>
            <p:ph type="title"/>
          </p:nvPr>
        </p:nvSpPr>
        <p:spPr>
          <a:xfrm>
            <a:off x="611188" y="109538"/>
            <a:ext cx="8281987" cy="708025"/>
          </a:xfrm>
        </p:spPr>
        <p:txBody>
          <a:bodyPr/>
          <a:lstStyle/>
          <a:p>
            <a:pPr eaLnBrk="1" hangingPunct="1"/>
            <a:r>
              <a:rPr lang="en-US" altLang="en-US"/>
              <a:t>Switching and Forwarding</a:t>
            </a:r>
            <a:endParaRPr lang="en-AU" altLang="en-US"/>
          </a:p>
        </p:txBody>
      </p:sp>
      <p:sp>
        <p:nvSpPr>
          <p:cNvPr id="20482" name="Rectangle 3">
            <a:extLst>
              <a:ext uri="{FF2B5EF4-FFF2-40B4-BE49-F238E27FC236}">
                <a16:creationId xmlns:a16="http://schemas.microsoft.com/office/drawing/2014/main" id="{834AB51D-3025-21BE-9CD1-CD6E4CFFCDB8}"/>
              </a:ext>
            </a:extLst>
          </p:cNvPr>
          <p:cNvSpPr>
            <a:spLocks noGrp="1" noChangeArrowheads="1"/>
          </p:cNvSpPr>
          <p:nvPr>
            <p:ph type="body" idx="1"/>
          </p:nvPr>
        </p:nvSpPr>
        <p:spPr/>
        <p:txBody>
          <a:bodyPr/>
          <a:lstStyle/>
          <a:p>
            <a:pPr eaLnBrk="1" hangingPunct="1">
              <a:buFontTx/>
              <a:buNone/>
            </a:pPr>
            <a:r>
              <a:rPr lang="en-US" altLang="en-US" sz="2800"/>
              <a:t>Properties of this star topology</a:t>
            </a:r>
          </a:p>
          <a:p>
            <a:pPr lvl="1" eaLnBrk="1" hangingPunct="1"/>
            <a:r>
              <a:rPr lang="en-US" altLang="en-US" sz="2000"/>
              <a:t>Even though a switch has a fixed number of inputs and outputs, which limits the number of hosts that can be connected to a single switch, large networks can be built by interconnecting a number of switches</a:t>
            </a:r>
          </a:p>
          <a:p>
            <a:pPr lvl="1" eaLnBrk="1" hangingPunct="1"/>
            <a:r>
              <a:rPr lang="en-US" altLang="en-US" sz="2000"/>
              <a:t>We can connect switches to each other and to hosts using point-to-point links, which typically means that we can build networks of large geographic scope</a:t>
            </a:r>
          </a:p>
          <a:p>
            <a:pPr lvl="1" eaLnBrk="1" hangingPunct="1"/>
            <a:r>
              <a:rPr lang="en-US" altLang="en-US" sz="2000"/>
              <a:t>Adding a new host to the network by connecting it to a switch does not necessarily mean that the hosts already connected will get worse performance from the network </a:t>
            </a: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7" name="Rectangle 2">
            <a:extLst>
              <a:ext uri="{FF2B5EF4-FFF2-40B4-BE49-F238E27FC236}">
                <a16:creationId xmlns:a16="http://schemas.microsoft.com/office/drawing/2014/main" id="{A517EEF5-132C-786D-1FC6-F300A2622697}"/>
              </a:ext>
            </a:extLst>
          </p:cNvPr>
          <p:cNvSpPr>
            <a:spLocks noGrp="1" noChangeArrowheads="1"/>
          </p:cNvSpPr>
          <p:nvPr>
            <p:ph type="title"/>
          </p:nvPr>
        </p:nvSpPr>
        <p:spPr>
          <a:xfrm>
            <a:off x="611188" y="171450"/>
            <a:ext cx="8281987" cy="646113"/>
          </a:xfrm>
        </p:spPr>
        <p:txBody>
          <a:bodyPr/>
          <a:lstStyle/>
          <a:p>
            <a:pPr eaLnBrk="1" hangingPunct="1"/>
            <a:r>
              <a:rPr lang="en-US" altLang="en-US" sz="3600"/>
              <a:t>Classless Addressing</a:t>
            </a:r>
            <a:endParaRPr lang="en-AU" altLang="en-US" sz="3600"/>
          </a:p>
        </p:txBody>
      </p:sp>
      <p:sp>
        <p:nvSpPr>
          <p:cNvPr id="167938" name="Rectangle 3">
            <a:extLst>
              <a:ext uri="{FF2B5EF4-FFF2-40B4-BE49-F238E27FC236}">
                <a16:creationId xmlns:a16="http://schemas.microsoft.com/office/drawing/2014/main" id="{A76C0E31-0AF2-DEAB-5C86-B1D022002676}"/>
              </a:ext>
            </a:extLst>
          </p:cNvPr>
          <p:cNvSpPr>
            <a:spLocks noGrp="1" noChangeArrowheads="1"/>
          </p:cNvSpPr>
          <p:nvPr>
            <p:ph type="body" idx="1"/>
          </p:nvPr>
        </p:nvSpPr>
        <p:spPr/>
        <p:txBody>
          <a:bodyPr/>
          <a:lstStyle/>
          <a:p>
            <a:pPr>
              <a:lnSpc>
                <a:spcPct val="90000"/>
              </a:lnSpc>
            </a:pPr>
            <a:r>
              <a:rPr lang="en-US" altLang="en-US" sz="2800"/>
              <a:t>Problem with this solution</a:t>
            </a:r>
          </a:p>
          <a:p>
            <a:pPr lvl="1">
              <a:lnSpc>
                <a:spcPct val="90000"/>
              </a:lnSpc>
            </a:pPr>
            <a:r>
              <a:rPr lang="en-US" altLang="en-US" sz="2400"/>
              <a:t>Excessive storage requirement at the routers.</a:t>
            </a:r>
            <a:endParaRPr lang="en-US" altLang="en-US"/>
          </a:p>
          <a:p>
            <a:pPr>
              <a:lnSpc>
                <a:spcPct val="90000"/>
              </a:lnSpc>
            </a:pPr>
            <a:r>
              <a:rPr lang="en-US" altLang="en-US" sz="2800"/>
              <a:t>If a single AS has, say 16 class C network numbers assigned to it, </a:t>
            </a:r>
          </a:p>
          <a:p>
            <a:pPr lvl="1">
              <a:lnSpc>
                <a:spcPct val="90000"/>
              </a:lnSpc>
            </a:pPr>
            <a:r>
              <a:rPr lang="en-US" altLang="en-US" sz="2400"/>
              <a:t>Every Internet backbone router needs 16 entries in its routing tables for that AS</a:t>
            </a:r>
          </a:p>
          <a:p>
            <a:pPr lvl="1">
              <a:lnSpc>
                <a:spcPct val="90000"/>
              </a:lnSpc>
            </a:pPr>
            <a:r>
              <a:rPr lang="en-US" altLang="en-US" sz="2400"/>
              <a:t>This is true, even if the path to every one of these networks is the same</a:t>
            </a:r>
          </a:p>
          <a:p>
            <a:pPr>
              <a:lnSpc>
                <a:spcPct val="90000"/>
              </a:lnSpc>
            </a:pPr>
            <a:r>
              <a:rPr lang="en-US" altLang="en-US" sz="2800"/>
              <a:t>If we had assigned a class B address to the AS</a:t>
            </a:r>
          </a:p>
          <a:p>
            <a:pPr lvl="1">
              <a:lnSpc>
                <a:spcPct val="90000"/>
              </a:lnSpc>
            </a:pPr>
            <a:r>
              <a:rPr lang="en-US" altLang="en-US" sz="2400"/>
              <a:t>The same routing information can be stored in one entry</a:t>
            </a:r>
          </a:p>
          <a:p>
            <a:pPr lvl="1">
              <a:lnSpc>
                <a:spcPct val="90000"/>
              </a:lnSpc>
            </a:pPr>
            <a:r>
              <a:rPr lang="en-US" altLang="en-US" sz="2400"/>
              <a:t>Efficiency = 16 × 255 / 65, 536 = 6.2%</a:t>
            </a:r>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5" name="Rectangle 2">
            <a:extLst>
              <a:ext uri="{FF2B5EF4-FFF2-40B4-BE49-F238E27FC236}">
                <a16:creationId xmlns:a16="http://schemas.microsoft.com/office/drawing/2014/main" id="{C0E814F3-09F4-B381-9F9A-95354FED7387}"/>
              </a:ext>
            </a:extLst>
          </p:cNvPr>
          <p:cNvSpPr>
            <a:spLocks noGrp="1" noChangeArrowheads="1"/>
          </p:cNvSpPr>
          <p:nvPr>
            <p:ph type="title"/>
          </p:nvPr>
        </p:nvSpPr>
        <p:spPr>
          <a:xfrm>
            <a:off x="611188" y="171450"/>
            <a:ext cx="8281987" cy="646113"/>
          </a:xfrm>
        </p:spPr>
        <p:txBody>
          <a:bodyPr/>
          <a:lstStyle/>
          <a:p>
            <a:pPr eaLnBrk="1" hangingPunct="1"/>
            <a:r>
              <a:rPr lang="en-US" altLang="en-US" sz="3600"/>
              <a:t>Classless Addressing</a:t>
            </a:r>
            <a:endParaRPr lang="en-AU" altLang="en-US" sz="3600"/>
          </a:p>
        </p:txBody>
      </p:sp>
      <p:sp>
        <p:nvSpPr>
          <p:cNvPr id="169986" name="Rectangle 3">
            <a:extLst>
              <a:ext uri="{FF2B5EF4-FFF2-40B4-BE49-F238E27FC236}">
                <a16:creationId xmlns:a16="http://schemas.microsoft.com/office/drawing/2014/main" id="{77B62C2F-AEAA-970C-0C95-867C44822564}"/>
              </a:ext>
            </a:extLst>
          </p:cNvPr>
          <p:cNvSpPr>
            <a:spLocks noGrp="1" noChangeArrowheads="1"/>
          </p:cNvSpPr>
          <p:nvPr>
            <p:ph type="body" idx="1"/>
          </p:nvPr>
        </p:nvSpPr>
        <p:spPr/>
        <p:txBody>
          <a:bodyPr/>
          <a:lstStyle/>
          <a:p>
            <a:r>
              <a:rPr lang="en-US" altLang="en-US" sz="2800"/>
              <a:t>CIDR tries to balance the desire to minimize the number of routes that a router needs to know against the need to hand out addresses efficiently.</a:t>
            </a:r>
          </a:p>
          <a:p>
            <a:endParaRPr lang="en-US" altLang="en-US"/>
          </a:p>
          <a:p>
            <a:r>
              <a:rPr lang="en-US" altLang="en-US" sz="2800"/>
              <a:t>CIDR uses aggregate routes</a:t>
            </a:r>
          </a:p>
          <a:p>
            <a:pPr lvl="1"/>
            <a:r>
              <a:rPr lang="en-US" altLang="en-US" sz="2400"/>
              <a:t>Uses a single entry in the forwarding table to tell the router how to reach a lot of different networks</a:t>
            </a:r>
          </a:p>
          <a:p>
            <a:pPr lvl="1"/>
            <a:r>
              <a:rPr lang="en-US" altLang="en-US" sz="2400"/>
              <a:t>Breaks the rigid boundaries between address classes</a:t>
            </a:r>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3" name="Rectangle 2">
            <a:extLst>
              <a:ext uri="{FF2B5EF4-FFF2-40B4-BE49-F238E27FC236}">
                <a16:creationId xmlns:a16="http://schemas.microsoft.com/office/drawing/2014/main" id="{55963B9E-BB5F-2FE3-2F41-CF7C36733215}"/>
              </a:ext>
            </a:extLst>
          </p:cNvPr>
          <p:cNvSpPr>
            <a:spLocks noGrp="1" noChangeArrowheads="1"/>
          </p:cNvSpPr>
          <p:nvPr>
            <p:ph type="title"/>
          </p:nvPr>
        </p:nvSpPr>
        <p:spPr>
          <a:xfrm>
            <a:off x="611188" y="171450"/>
            <a:ext cx="8281987" cy="646113"/>
          </a:xfrm>
        </p:spPr>
        <p:txBody>
          <a:bodyPr/>
          <a:lstStyle/>
          <a:p>
            <a:pPr eaLnBrk="1" hangingPunct="1"/>
            <a:r>
              <a:rPr lang="en-US" altLang="en-US" sz="3600"/>
              <a:t>Classless Addressing</a:t>
            </a:r>
            <a:endParaRPr lang="en-AU" altLang="en-US" sz="3600"/>
          </a:p>
        </p:txBody>
      </p:sp>
      <p:sp>
        <p:nvSpPr>
          <p:cNvPr id="172034" name="Rectangle 3">
            <a:extLst>
              <a:ext uri="{FF2B5EF4-FFF2-40B4-BE49-F238E27FC236}">
                <a16:creationId xmlns:a16="http://schemas.microsoft.com/office/drawing/2014/main" id="{9F8C8F22-2CBB-664B-A521-449AD3AE3B0A}"/>
              </a:ext>
            </a:extLst>
          </p:cNvPr>
          <p:cNvSpPr>
            <a:spLocks noGrp="1" noChangeArrowheads="1"/>
          </p:cNvSpPr>
          <p:nvPr>
            <p:ph type="body" idx="1"/>
          </p:nvPr>
        </p:nvSpPr>
        <p:spPr/>
        <p:txBody>
          <a:bodyPr/>
          <a:lstStyle/>
          <a:p>
            <a:r>
              <a:rPr lang="en-US" altLang="en-US" sz="2400"/>
              <a:t>Consider an AS with 16 class C network numbers.</a:t>
            </a:r>
          </a:p>
          <a:p>
            <a:r>
              <a:rPr lang="en-US" altLang="en-US" sz="2400"/>
              <a:t>Instead of handing out 16 addresses at random, hand out a block of contiguous class C addresses</a:t>
            </a:r>
          </a:p>
          <a:p>
            <a:r>
              <a:rPr lang="en-US" altLang="en-US" sz="2400"/>
              <a:t>Suppose we assign the class C network numbers from 192.4.16 through 192.4.31</a:t>
            </a:r>
          </a:p>
          <a:p>
            <a:r>
              <a:rPr lang="en-US" altLang="en-US" sz="2400"/>
              <a:t>Observe that top 20 bits of all the addresses in this range are the same (11000000 00000100 0001)</a:t>
            </a:r>
          </a:p>
          <a:p>
            <a:pPr lvl="1"/>
            <a:r>
              <a:rPr lang="en-US" altLang="en-US" sz="2000"/>
              <a:t>We have created a 20-bit network number (which is in between class B network number and class C number)</a:t>
            </a:r>
          </a:p>
          <a:p>
            <a:r>
              <a:rPr lang="en-US" altLang="en-US" sz="2400"/>
              <a:t>Requires to hand out blocks of class C addresses that share a common prefix </a:t>
            </a:r>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1" name="Rectangle 2">
            <a:extLst>
              <a:ext uri="{FF2B5EF4-FFF2-40B4-BE49-F238E27FC236}">
                <a16:creationId xmlns:a16="http://schemas.microsoft.com/office/drawing/2014/main" id="{4E86AD2A-1247-1CE1-C20F-D3D5D16601A4}"/>
              </a:ext>
            </a:extLst>
          </p:cNvPr>
          <p:cNvSpPr>
            <a:spLocks noGrp="1" noChangeArrowheads="1"/>
          </p:cNvSpPr>
          <p:nvPr>
            <p:ph type="title"/>
          </p:nvPr>
        </p:nvSpPr>
        <p:spPr>
          <a:xfrm>
            <a:off x="611188" y="171450"/>
            <a:ext cx="8281987" cy="646113"/>
          </a:xfrm>
        </p:spPr>
        <p:txBody>
          <a:bodyPr/>
          <a:lstStyle/>
          <a:p>
            <a:pPr eaLnBrk="1" hangingPunct="1"/>
            <a:r>
              <a:rPr lang="en-US" altLang="en-US" sz="3600"/>
              <a:t>Classless Addressing</a:t>
            </a:r>
            <a:endParaRPr lang="en-AU" altLang="en-US" sz="3600"/>
          </a:p>
        </p:txBody>
      </p:sp>
      <p:sp>
        <p:nvSpPr>
          <p:cNvPr id="174082" name="Rectangle 3">
            <a:extLst>
              <a:ext uri="{FF2B5EF4-FFF2-40B4-BE49-F238E27FC236}">
                <a16:creationId xmlns:a16="http://schemas.microsoft.com/office/drawing/2014/main" id="{FFD0F059-5133-7977-BE37-08F348E6968A}"/>
              </a:ext>
            </a:extLst>
          </p:cNvPr>
          <p:cNvSpPr>
            <a:spLocks noGrp="1" noChangeArrowheads="1"/>
          </p:cNvSpPr>
          <p:nvPr>
            <p:ph type="body" idx="1"/>
          </p:nvPr>
        </p:nvSpPr>
        <p:spPr/>
        <p:txBody>
          <a:bodyPr/>
          <a:lstStyle/>
          <a:p>
            <a:r>
              <a:rPr lang="en-US" altLang="en-US" sz="2400"/>
              <a:t>Requires to hand out blocks of class C addresses that share a common prefix </a:t>
            </a:r>
          </a:p>
          <a:p>
            <a:r>
              <a:rPr lang="en-US" altLang="en-US" sz="2400"/>
              <a:t>The convention is to place a /X after the prefix where X is the prefix length in bits</a:t>
            </a:r>
          </a:p>
          <a:p>
            <a:r>
              <a:rPr lang="en-US" altLang="en-US" sz="2400"/>
              <a:t>For example, the 20-bit prefix for all the networks 192.4.16 through 192.4.31 is represented as 192.4.16/20</a:t>
            </a:r>
          </a:p>
          <a:p>
            <a:endParaRPr lang="en-US" altLang="en-US" sz="2400"/>
          </a:p>
          <a:p>
            <a:r>
              <a:rPr lang="en-US" altLang="en-US" sz="2400"/>
              <a:t>By contrast, if we wanted to represent a single class C network number, which is 24 bits long, we would write it 192.4.16/24</a:t>
            </a:r>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29" name="Rectangle 2">
            <a:extLst>
              <a:ext uri="{FF2B5EF4-FFF2-40B4-BE49-F238E27FC236}">
                <a16:creationId xmlns:a16="http://schemas.microsoft.com/office/drawing/2014/main" id="{E3050FCC-F3BB-9E84-5923-E76EBFF52A7B}"/>
              </a:ext>
            </a:extLst>
          </p:cNvPr>
          <p:cNvSpPr>
            <a:spLocks noGrp="1" noChangeArrowheads="1"/>
          </p:cNvSpPr>
          <p:nvPr>
            <p:ph type="title"/>
          </p:nvPr>
        </p:nvSpPr>
        <p:spPr>
          <a:xfrm>
            <a:off x="611188" y="171450"/>
            <a:ext cx="8281987" cy="646113"/>
          </a:xfrm>
        </p:spPr>
        <p:txBody>
          <a:bodyPr/>
          <a:lstStyle/>
          <a:p>
            <a:pPr eaLnBrk="1" hangingPunct="1"/>
            <a:r>
              <a:rPr lang="en-US" altLang="en-US" sz="3600"/>
              <a:t>Classless Addressing</a:t>
            </a:r>
            <a:endParaRPr lang="en-AU" altLang="en-US" sz="3600"/>
          </a:p>
        </p:txBody>
      </p:sp>
      <p:sp>
        <p:nvSpPr>
          <p:cNvPr id="176130" name="Rectangle 3">
            <a:extLst>
              <a:ext uri="{FF2B5EF4-FFF2-40B4-BE49-F238E27FC236}">
                <a16:creationId xmlns:a16="http://schemas.microsoft.com/office/drawing/2014/main" id="{A18AF6AD-CBED-9004-935D-DD5E04000A12}"/>
              </a:ext>
            </a:extLst>
          </p:cNvPr>
          <p:cNvSpPr>
            <a:spLocks noGrp="1" noChangeArrowheads="1"/>
          </p:cNvSpPr>
          <p:nvPr>
            <p:ph type="body" idx="1"/>
          </p:nvPr>
        </p:nvSpPr>
        <p:spPr/>
        <p:txBody>
          <a:bodyPr/>
          <a:lstStyle/>
          <a:p>
            <a:r>
              <a:rPr lang="en-US" altLang="en-US" sz="2800"/>
              <a:t>How do the routing protocols handle this classless addresses</a:t>
            </a:r>
          </a:p>
          <a:p>
            <a:pPr lvl="1"/>
            <a:r>
              <a:rPr lang="en-US" altLang="en-US" sz="2400"/>
              <a:t>It must understand that the network number may be of any length</a:t>
            </a:r>
          </a:p>
          <a:p>
            <a:r>
              <a:rPr lang="en-US" altLang="en-US" sz="2800"/>
              <a:t>Represent network number with a single pair</a:t>
            </a:r>
          </a:p>
          <a:p>
            <a:pPr lvl="2">
              <a:buFontTx/>
              <a:buNone/>
            </a:pPr>
            <a:r>
              <a:rPr lang="en-US" altLang="en-US" b="1">
                <a:latin typeface="Courier New" panose="02070309020205020404" pitchFamily="49" charset="0"/>
              </a:rPr>
              <a:t>&lt;length, value&gt;</a:t>
            </a:r>
            <a:endParaRPr lang="en-US" altLang="en-US"/>
          </a:p>
          <a:p>
            <a:pPr>
              <a:buFontTx/>
              <a:buNone/>
            </a:pPr>
            <a:endParaRPr lang="en-US" altLang="en-US"/>
          </a:p>
          <a:p>
            <a:r>
              <a:rPr lang="en-US" altLang="en-US" sz="2800"/>
              <a:t>All routers must understand CIDR addressing</a:t>
            </a:r>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7" name="Rectangle 2">
            <a:extLst>
              <a:ext uri="{FF2B5EF4-FFF2-40B4-BE49-F238E27FC236}">
                <a16:creationId xmlns:a16="http://schemas.microsoft.com/office/drawing/2014/main" id="{30859C8B-EF6A-4F56-0360-1DCAC0A4C468}"/>
              </a:ext>
            </a:extLst>
          </p:cNvPr>
          <p:cNvSpPr>
            <a:spLocks noGrp="1" noChangeArrowheads="1"/>
          </p:cNvSpPr>
          <p:nvPr>
            <p:ph type="title"/>
          </p:nvPr>
        </p:nvSpPr>
        <p:spPr>
          <a:xfrm>
            <a:off x="611188" y="171450"/>
            <a:ext cx="8281987" cy="646113"/>
          </a:xfrm>
        </p:spPr>
        <p:txBody>
          <a:bodyPr/>
          <a:lstStyle/>
          <a:p>
            <a:pPr eaLnBrk="1" hangingPunct="1"/>
            <a:r>
              <a:rPr lang="en-US" altLang="en-US" sz="3600"/>
              <a:t>Classless Addressing</a:t>
            </a:r>
            <a:endParaRPr lang="en-AU" altLang="en-US" sz="3600"/>
          </a:p>
        </p:txBody>
      </p:sp>
      <p:sp>
        <p:nvSpPr>
          <p:cNvPr id="178178" name="Rectangle 3">
            <a:extLst>
              <a:ext uri="{FF2B5EF4-FFF2-40B4-BE49-F238E27FC236}">
                <a16:creationId xmlns:a16="http://schemas.microsoft.com/office/drawing/2014/main" id="{DD4FA303-B747-360F-7180-774541E4CF35}"/>
              </a:ext>
            </a:extLst>
          </p:cNvPr>
          <p:cNvSpPr>
            <a:spLocks noGrp="1" noChangeArrowheads="1"/>
          </p:cNvSpPr>
          <p:nvPr>
            <p:ph type="body" idx="1"/>
          </p:nvPr>
        </p:nvSpPr>
        <p:spPr/>
        <p:txBody>
          <a:bodyPr/>
          <a:lstStyle/>
          <a:p>
            <a:pPr>
              <a:buFontTx/>
              <a:buNone/>
            </a:pPr>
            <a:endParaRPr lang="en-US" altLang="en-US"/>
          </a:p>
          <a:p>
            <a:endParaRPr lang="en-US" altLang="en-US" sz="2800"/>
          </a:p>
          <a:p>
            <a:endParaRPr lang="en-US" altLang="en-US" sz="2800"/>
          </a:p>
          <a:p>
            <a:endParaRPr lang="en-US" altLang="en-US" sz="2800"/>
          </a:p>
          <a:p>
            <a:endParaRPr lang="en-US" altLang="en-US" sz="2800"/>
          </a:p>
          <a:p>
            <a:endParaRPr lang="en-US" altLang="en-US" sz="2800"/>
          </a:p>
          <a:p>
            <a:endParaRPr lang="en-US" altLang="en-US" sz="2800"/>
          </a:p>
          <a:p>
            <a:endParaRPr lang="en-US" altLang="en-US" sz="2800"/>
          </a:p>
          <a:p>
            <a:pPr>
              <a:buFont typeface="Wingdings" panose="05000000000000000000" pitchFamily="2" charset="2"/>
              <a:buNone/>
            </a:pPr>
            <a:r>
              <a:rPr lang="en-US" altLang="en-US" sz="2800"/>
              <a:t>			Route aggregation with CIDR</a:t>
            </a:r>
            <a:endParaRPr lang="en-US" altLang="en-US" sz="2000"/>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p:txBody>
      </p:sp>
      <p:pic>
        <p:nvPicPr>
          <p:cNvPr id="178179" name="Picture 5" descr="f03-22-9780123850591 copy">
            <a:extLst>
              <a:ext uri="{FF2B5EF4-FFF2-40B4-BE49-F238E27FC236}">
                <a16:creationId xmlns:a16="http://schemas.microsoft.com/office/drawing/2014/main" id="{4F2A74B5-EB35-A34F-EE6F-D4BDE54859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613" y="1992313"/>
            <a:ext cx="5184775" cy="287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mc:Choice xmlns:p14="http://schemas.microsoft.com/office/powerpoint/2010/main" Requires="p14">
          <p:contentPart p14:bwMode="auto" r:id="rId4">
            <p14:nvContentPartPr>
              <p14:cNvPr id="2" name="Ink 1">
                <a:extLst>
                  <a:ext uri="{FF2B5EF4-FFF2-40B4-BE49-F238E27FC236}">
                    <a16:creationId xmlns:a16="http://schemas.microsoft.com/office/drawing/2014/main" id="{9B554762-7258-11E5-51B1-C06B6B1CF38D}"/>
                  </a:ext>
                </a:extLst>
              </p14:cNvPr>
              <p14:cNvContentPartPr/>
              <p14:nvPr/>
            </p14:nvContentPartPr>
            <p14:xfrm>
              <a:off x="207360" y="689400"/>
              <a:ext cx="9457560" cy="5507280"/>
            </p14:xfrm>
          </p:contentPart>
        </mc:Choice>
        <mc:Fallback>
          <p:pic>
            <p:nvPicPr>
              <p:cNvPr id="2" name="Ink 1">
                <a:extLst>
                  <a:ext uri="{FF2B5EF4-FFF2-40B4-BE49-F238E27FC236}">
                    <a16:creationId xmlns:a16="http://schemas.microsoft.com/office/drawing/2014/main" id="{9B554762-7258-11E5-51B1-C06B6B1CF38D}"/>
                  </a:ext>
                </a:extLst>
              </p:cNvPr>
              <p:cNvPicPr/>
              <p:nvPr/>
            </p:nvPicPr>
            <p:blipFill>
              <a:blip r:embed="rId5"/>
              <a:stretch>
                <a:fillRect/>
              </a:stretch>
            </p:blipFill>
            <p:spPr>
              <a:xfrm>
                <a:off x="198000" y="680040"/>
                <a:ext cx="9476280" cy="5526000"/>
              </a:xfrm>
              <a:prstGeom prst="rect">
                <a:avLst/>
              </a:prstGeom>
            </p:spPr>
          </p:pic>
        </mc:Fallback>
      </mc:AlternateContent>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5" name="Rectangle 2">
            <a:extLst>
              <a:ext uri="{FF2B5EF4-FFF2-40B4-BE49-F238E27FC236}">
                <a16:creationId xmlns:a16="http://schemas.microsoft.com/office/drawing/2014/main" id="{F7B18A32-1B17-B611-AFFF-FE2AAEED094E}"/>
              </a:ext>
            </a:extLst>
          </p:cNvPr>
          <p:cNvSpPr>
            <a:spLocks noGrp="1" noChangeArrowheads="1"/>
          </p:cNvSpPr>
          <p:nvPr>
            <p:ph type="title"/>
          </p:nvPr>
        </p:nvSpPr>
        <p:spPr>
          <a:xfrm>
            <a:off x="611188" y="171450"/>
            <a:ext cx="8281987" cy="646113"/>
          </a:xfrm>
        </p:spPr>
        <p:txBody>
          <a:bodyPr/>
          <a:lstStyle/>
          <a:p>
            <a:pPr eaLnBrk="1" hangingPunct="1"/>
            <a:r>
              <a:rPr lang="en-US" altLang="en-US" sz="3600"/>
              <a:t>IP Forwarding Revisited</a:t>
            </a:r>
            <a:endParaRPr lang="en-AU" altLang="en-US" sz="3600"/>
          </a:p>
        </p:txBody>
      </p:sp>
      <p:sp>
        <p:nvSpPr>
          <p:cNvPr id="180226" name="Rectangle 3">
            <a:extLst>
              <a:ext uri="{FF2B5EF4-FFF2-40B4-BE49-F238E27FC236}">
                <a16:creationId xmlns:a16="http://schemas.microsoft.com/office/drawing/2014/main" id="{770E0729-C36B-178A-BA73-78110677796D}"/>
              </a:ext>
            </a:extLst>
          </p:cNvPr>
          <p:cNvSpPr>
            <a:spLocks noGrp="1" noChangeArrowheads="1"/>
          </p:cNvSpPr>
          <p:nvPr>
            <p:ph type="body" idx="1"/>
          </p:nvPr>
        </p:nvSpPr>
        <p:spPr/>
        <p:txBody>
          <a:bodyPr/>
          <a:lstStyle/>
          <a:p>
            <a:r>
              <a:rPr lang="en-US" altLang="en-US" sz="2800"/>
              <a:t>IP forwarding mechanism assumes that it can find the network number in a packet and then look up that number in the forwarding table</a:t>
            </a:r>
          </a:p>
          <a:p>
            <a:endParaRPr lang="en-US" altLang="en-US" sz="2800"/>
          </a:p>
          <a:p>
            <a:r>
              <a:rPr lang="en-US" altLang="en-US" sz="2800"/>
              <a:t>We need to change this assumption in case of CIDR</a:t>
            </a:r>
          </a:p>
          <a:p>
            <a:endParaRPr lang="en-US" altLang="en-US" sz="2800"/>
          </a:p>
          <a:p>
            <a:r>
              <a:rPr lang="en-US" altLang="en-US" sz="2800"/>
              <a:t>CIDR means that prefixes may be of any length, from 2 to 32 bits</a:t>
            </a:r>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3" name="Rectangle 2">
            <a:extLst>
              <a:ext uri="{FF2B5EF4-FFF2-40B4-BE49-F238E27FC236}">
                <a16:creationId xmlns:a16="http://schemas.microsoft.com/office/drawing/2014/main" id="{CC3E49F5-9CD1-374E-E031-EE86735848F0}"/>
              </a:ext>
            </a:extLst>
          </p:cNvPr>
          <p:cNvSpPr>
            <a:spLocks noGrp="1" noChangeArrowheads="1"/>
          </p:cNvSpPr>
          <p:nvPr>
            <p:ph type="title"/>
          </p:nvPr>
        </p:nvSpPr>
        <p:spPr>
          <a:xfrm>
            <a:off x="611188" y="171450"/>
            <a:ext cx="8281987" cy="646113"/>
          </a:xfrm>
        </p:spPr>
        <p:txBody>
          <a:bodyPr/>
          <a:lstStyle/>
          <a:p>
            <a:pPr eaLnBrk="1" hangingPunct="1"/>
            <a:r>
              <a:rPr lang="en-US" altLang="en-US" sz="3600"/>
              <a:t>IP Forwarding Revisited</a:t>
            </a:r>
            <a:endParaRPr lang="en-AU" altLang="en-US" sz="3600"/>
          </a:p>
        </p:txBody>
      </p:sp>
      <p:sp>
        <p:nvSpPr>
          <p:cNvPr id="182274" name="Rectangle 3">
            <a:extLst>
              <a:ext uri="{FF2B5EF4-FFF2-40B4-BE49-F238E27FC236}">
                <a16:creationId xmlns:a16="http://schemas.microsoft.com/office/drawing/2014/main" id="{74A942BD-F829-0182-2EEB-1A4324B52D20}"/>
              </a:ext>
            </a:extLst>
          </p:cNvPr>
          <p:cNvSpPr>
            <a:spLocks noGrp="1" noChangeArrowheads="1"/>
          </p:cNvSpPr>
          <p:nvPr>
            <p:ph type="body" idx="1"/>
          </p:nvPr>
        </p:nvSpPr>
        <p:spPr/>
        <p:txBody>
          <a:bodyPr/>
          <a:lstStyle/>
          <a:p>
            <a:pPr>
              <a:lnSpc>
                <a:spcPct val="90000"/>
              </a:lnSpc>
            </a:pPr>
            <a:r>
              <a:rPr lang="en-US" altLang="en-US" sz="2400"/>
              <a:t>It is also possible to have prefixes in the forwarding tables that overlap</a:t>
            </a:r>
          </a:p>
          <a:p>
            <a:pPr lvl="1">
              <a:lnSpc>
                <a:spcPct val="90000"/>
              </a:lnSpc>
            </a:pPr>
            <a:r>
              <a:rPr lang="en-US" altLang="en-US" sz="2000"/>
              <a:t>Some addresses may match more than one prefix</a:t>
            </a:r>
          </a:p>
          <a:p>
            <a:pPr lvl="1">
              <a:lnSpc>
                <a:spcPct val="90000"/>
              </a:lnSpc>
            </a:pPr>
            <a:endParaRPr lang="en-US" altLang="en-US" sz="2000"/>
          </a:p>
          <a:p>
            <a:pPr>
              <a:lnSpc>
                <a:spcPct val="90000"/>
              </a:lnSpc>
            </a:pPr>
            <a:r>
              <a:rPr lang="en-US" altLang="en-US" sz="2400"/>
              <a:t>For example, we might find both 171.69 (a 16 bit prefix) and 171.69.10 (a 24 bit prefix) in the forwarding table of a single router</a:t>
            </a:r>
          </a:p>
          <a:p>
            <a:pPr>
              <a:lnSpc>
                <a:spcPct val="90000"/>
              </a:lnSpc>
            </a:pPr>
            <a:endParaRPr lang="en-US" altLang="en-US" sz="2400"/>
          </a:p>
          <a:p>
            <a:pPr>
              <a:lnSpc>
                <a:spcPct val="90000"/>
              </a:lnSpc>
            </a:pPr>
            <a:r>
              <a:rPr lang="en-US" altLang="en-US" sz="2400"/>
              <a:t>A packet destined to 171.69.10.5 clearly matches both prefixes.</a:t>
            </a:r>
          </a:p>
          <a:p>
            <a:pPr lvl="1">
              <a:lnSpc>
                <a:spcPct val="90000"/>
              </a:lnSpc>
            </a:pPr>
            <a:r>
              <a:rPr lang="en-US" altLang="en-US" sz="2000"/>
              <a:t>The rule is based on the principle of “longest match”</a:t>
            </a:r>
          </a:p>
          <a:p>
            <a:pPr lvl="2">
              <a:lnSpc>
                <a:spcPct val="90000"/>
              </a:lnSpc>
            </a:pPr>
            <a:r>
              <a:rPr lang="en-US" altLang="en-US" sz="1800"/>
              <a:t>171.69.10 in this case</a:t>
            </a:r>
          </a:p>
          <a:p>
            <a:pPr>
              <a:lnSpc>
                <a:spcPct val="90000"/>
              </a:lnSpc>
            </a:pPr>
            <a:r>
              <a:rPr lang="en-US" altLang="en-US" sz="2400"/>
              <a:t>A packet destined to 171.69.20.5 would match 171.69 and not 171.69.10 </a:t>
            </a:r>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1" name="Rectangle 2">
            <a:extLst>
              <a:ext uri="{FF2B5EF4-FFF2-40B4-BE49-F238E27FC236}">
                <a16:creationId xmlns:a16="http://schemas.microsoft.com/office/drawing/2014/main" id="{59BA6849-C84C-E7D6-4B2F-05981D4BD8CA}"/>
              </a:ext>
            </a:extLst>
          </p:cNvPr>
          <p:cNvSpPr>
            <a:spLocks noGrp="1" noChangeArrowheads="1"/>
          </p:cNvSpPr>
          <p:nvPr>
            <p:ph type="title"/>
          </p:nvPr>
        </p:nvSpPr>
        <p:spPr>
          <a:xfrm>
            <a:off x="611188" y="171450"/>
            <a:ext cx="8281987" cy="646113"/>
          </a:xfrm>
        </p:spPr>
        <p:txBody>
          <a:bodyPr/>
          <a:lstStyle/>
          <a:p>
            <a:pPr eaLnBrk="1" hangingPunct="1"/>
            <a:r>
              <a:rPr lang="en-US" altLang="en-US" sz="3600"/>
              <a:t>Address Resolution Protocol (ARP)</a:t>
            </a:r>
            <a:endParaRPr lang="en-AU" altLang="en-US" sz="3600"/>
          </a:p>
        </p:txBody>
      </p:sp>
      <p:sp>
        <p:nvSpPr>
          <p:cNvPr id="184322" name="Rectangle 3">
            <a:extLst>
              <a:ext uri="{FF2B5EF4-FFF2-40B4-BE49-F238E27FC236}">
                <a16:creationId xmlns:a16="http://schemas.microsoft.com/office/drawing/2014/main" id="{BE2BBC32-2C71-177C-2D4A-13D39924B907}"/>
              </a:ext>
            </a:extLst>
          </p:cNvPr>
          <p:cNvSpPr>
            <a:spLocks noGrp="1" noChangeArrowheads="1"/>
          </p:cNvSpPr>
          <p:nvPr>
            <p:ph type="body" idx="1"/>
          </p:nvPr>
        </p:nvSpPr>
        <p:spPr/>
        <p:txBody>
          <a:bodyPr/>
          <a:lstStyle/>
          <a:p>
            <a:r>
              <a:rPr lang="en-US" altLang="en-US" sz="2800"/>
              <a:t>Map IP addresses into physical addresses</a:t>
            </a:r>
          </a:p>
          <a:p>
            <a:pPr lvl="1"/>
            <a:r>
              <a:rPr lang="en-US" altLang="en-US" sz="2400"/>
              <a:t>destination host</a:t>
            </a:r>
          </a:p>
          <a:p>
            <a:pPr lvl="1"/>
            <a:r>
              <a:rPr lang="en-US" altLang="en-US" sz="2400"/>
              <a:t>next hop router</a:t>
            </a:r>
          </a:p>
          <a:p>
            <a:r>
              <a:rPr lang="en-US" altLang="en-US" sz="2800"/>
              <a:t>Techniques</a:t>
            </a:r>
          </a:p>
          <a:p>
            <a:pPr lvl="1"/>
            <a:r>
              <a:rPr lang="en-US" altLang="en-US" sz="2400"/>
              <a:t>encode physical address in host part of IP address</a:t>
            </a:r>
          </a:p>
          <a:p>
            <a:pPr lvl="1"/>
            <a:r>
              <a:rPr lang="en-US" altLang="en-US" sz="2400"/>
              <a:t>table-based</a:t>
            </a:r>
          </a:p>
          <a:p>
            <a:r>
              <a:rPr lang="en-US" altLang="en-US" sz="2800"/>
              <a:t>ARP (Address Resolution Protocol)</a:t>
            </a:r>
          </a:p>
          <a:p>
            <a:pPr lvl="1"/>
            <a:r>
              <a:rPr lang="en-US" altLang="en-US" sz="2400"/>
              <a:t>table of IP to physical address bindings</a:t>
            </a:r>
          </a:p>
          <a:p>
            <a:pPr lvl="1"/>
            <a:r>
              <a:rPr lang="en-US" altLang="en-US" sz="2400"/>
              <a:t>broadcast request if IP address not in table</a:t>
            </a:r>
          </a:p>
          <a:p>
            <a:pPr lvl="1"/>
            <a:r>
              <a:rPr lang="en-US" altLang="en-US" sz="2400"/>
              <a:t>target machine responds with its physical address</a:t>
            </a:r>
          </a:p>
          <a:p>
            <a:pPr lvl="1"/>
            <a:r>
              <a:rPr lang="en-US" altLang="en-US" sz="2400"/>
              <a:t>table entries are discarded if not refreshed</a:t>
            </a:r>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p:txBody>
      </p:sp>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B3274FF3-5591-D8AB-D3AF-105C60A0B6CD}"/>
                  </a:ext>
                </a:extLst>
              </p14:cNvPr>
              <p14:cNvContentPartPr/>
              <p14:nvPr/>
            </p14:nvContentPartPr>
            <p14:xfrm>
              <a:off x="4113360" y="1479600"/>
              <a:ext cx="3723120" cy="1577880"/>
            </p14:xfrm>
          </p:contentPart>
        </mc:Choice>
        <mc:Fallback>
          <p:pic>
            <p:nvPicPr>
              <p:cNvPr id="2" name="Ink 1">
                <a:extLst>
                  <a:ext uri="{FF2B5EF4-FFF2-40B4-BE49-F238E27FC236}">
                    <a16:creationId xmlns:a16="http://schemas.microsoft.com/office/drawing/2014/main" id="{B3274FF3-5591-D8AB-D3AF-105C60A0B6CD}"/>
                  </a:ext>
                </a:extLst>
              </p:cNvPr>
              <p:cNvPicPr/>
              <p:nvPr/>
            </p:nvPicPr>
            <p:blipFill>
              <a:blip r:embed="rId4"/>
              <a:stretch>
                <a:fillRect/>
              </a:stretch>
            </p:blipFill>
            <p:spPr>
              <a:xfrm>
                <a:off x="4104000" y="1470240"/>
                <a:ext cx="3741840" cy="1596600"/>
              </a:xfrm>
              <a:prstGeom prst="rect">
                <a:avLst/>
              </a:prstGeom>
            </p:spPr>
          </p:pic>
        </mc:Fallback>
      </mc:AlternateContent>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69" name="Rectangle 2">
            <a:extLst>
              <a:ext uri="{FF2B5EF4-FFF2-40B4-BE49-F238E27FC236}">
                <a16:creationId xmlns:a16="http://schemas.microsoft.com/office/drawing/2014/main" id="{05FEDA2D-BD69-A7AA-68C5-9A5378D03396}"/>
              </a:ext>
            </a:extLst>
          </p:cNvPr>
          <p:cNvSpPr>
            <a:spLocks noGrp="1" noChangeArrowheads="1"/>
          </p:cNvSpPr>
          <p:nvPr>
            <p:ph type="title"/>
          </p:nvPr>
        </p:nvSpPr>
        <p:spPr>
          <a:xfrm>
            <a:off x="611188" y="171450"/>
            <a:ext cx="8281987" cy="646113"/>
          </a:xfrm>
        </p:spPr>
        <p:txBody>
          <a:bodyPr/>
          <a:lstStyle/>
          <a:p>
            <a:pPr eaLnBrk="1" hangingPunct="1"/>
            <a:r>
              <a:rPr lang="en-US" altLang="en-US" sz="3600"/>
              <a:t>ARP Packet Format</a:t>
            </a:r>
            <a:endParaRPr lang="en-AU" altLang="en-US" sz="3600"/>
          </a:p>
        </p:txBody>
      </p:sp>
      <p:sp>
        <p:nvSpPr>
          <p:cNvPr id="186370" name="Rectangle 3">
            <a:extLst>
              <a:ext uri="{FF2B5EF4-FFF2-40B4-BE49-F238E27FC236}">
                <a16:creationId xmlns:a16="http://schemas.microsoft.com/office/drawing/2014/main" id="{0F9DAD4F-0BB0-DBB8-33F7-A25C23DAAE8A}"/>
              </a:ext>
            </a:extLst>
          </p:cNvPr>
          <p:cNvSpPr>
            <a:spLocks noGrp="1" noChangeArrowheads="1"/>
          </p:cNvSpPr>
          <p:nvPr>
            <p:ph type="body" idx="1"/>
          </p:nvPr>
        </p:nvSpPr>
        <p:spPr/>
        <p:txBody>
          <a:bodyPr/>
          <a:lstStyle/>
          <a:p>
            <a:pPr lvl="1">
              <a:lnSpc>
                <a:spcPct val="90000"/>
              </a:lnSpc>
            </a:pPr>
            <a:endParaRPr lang="en-US" altLang="en-US" sz="1800"/>
          </a:p>
          <a:p>
            <a:pPr lvl="1">
              <a:lnSpc>
                <a:spcPct val="90000"/>
              </a:lnSpc>
            </a:pPr>
            <a:endParaRPr lang="en-US" altLang="en-US" sz="1800"/>
          </a:p>
          <a:p>
            <a:pPr lvl="1">
              <a:lnSpc>
                <a:spcPct val="90000"/>
              </a:lnSpc>
            </a:pPr>
            <a:endParaRPr lang="en-US" altLang="en-US" sz="1800"/>
          </a:p>
          <a:p>
            <a:pPr lvl="1">
              <a:lnSpc>
                <a:spcPct val="90000"/>
              </a:lnSpc>
            </a:pPr>
            <a:endParaRPr lang="en-US" altLang="en-US" sz="1800"/>
          </a:p>
          <a:p>
            <a:pPr lvl="1">
              <a:lnSpc>
                <a:spcPct val="90000"/>
              </a:lnSpc>
            </a:pPr>
            <a:endParaRPr lang="en-US" altLang="en-US" sz="1800"/>
          </a:p>
          <a:p>
            <a:pPr lvl="1">
              <a:lnSpc>
                <a:spcPct val="90000"/>
              </a:lnSpc>
            </a:pPr>
            <a:endParaRPr lang="en-US" altLang="en-US" sz="1800"/>
          </a:p>
          <a:p>
            <a:pPr lvl="1">
              <a:lnSpc>
                <a:spcPct val="90000"/>
              </a:lnSpc>
            </a:pPr>
            <a:endParaRPr lang="en-US" altLang="en-US" sz="1800"/>
          </a:p>
          <a:p>
            <a:pPr lvl="1">
              <a:lnSpc>
                <a:spcPct val="90000"/>
              </a:lnSpc>
            </a:pPr>
            <a:endParaRPr lang="en-US" altLang="en-US" sz="1800"/>
          </a:p>
          <a:p>
            <a:pPr lvl="1">
              <a:lnSpc>
                <a:spcPct val="90000"/>
              </a:lnSpc>
            </a:pPr>
            <a:endParaRPr lang="en-US" altLang="en-US" sz="1800"/>
          </a:p>
          <a:p>
            <a:pPr lvl="1">
              <a:lnSpc>
                <a:spcPct val="90000"/>
              </a:lnSpc>
            </a:pPr>
            <a:endParaRPr lang="en-US" altLang="en-US" sz="1800"/>
          </a:p>
          <a:p>
            <a:pPr lvl="1">
              <a:lnSpc>
                <a:spcPct val="90000"/>
              </a:lnSpc>
            </a:pPr>
            <a:r>
              <a:rPr lang="en-US" altLang="en-US" sz="1800"/>
              <a:t>HardwareType: type of physical network (e.g., Ethernet)</a:t>
            </a:r>
          </a:p>
          <a:p>
            <a:pPr lvl="1">
              <a:lnSpc>
                <a:spcPct val="90000"/>
              </a:lnSpc>
            </a:pPr>
            <a:r>
              <a:rPr lang="en-US" altLang="en-US" sz="1800"/>
              <a:t>ProtocolType: type of higher layer protocol (e.g., IP)</a:t>
            </a:r>
          </a:p>
          <a:p>
            <a:pPr lvl="1">
              <a:lnSpc>
                <a:spcPct val="90000"/>
              </a:lnSpc>
            </a:pPr>
            <a:r>
              <a:rPr lang="en-US" altLang="en-US" sz="1800"/>
              <a:t>HLEN &amp; PLEN: length of physical and protocol addresses</a:t>
            </a:r>
          </a:p>
          <a:p>
            <a:pPr lvl="1">
              <a:lnSpc>
                <a:spcPct val="90000"/>
              </a:lnSpc>
            </a:pPr>
            <a:r>
              <a:rPr lang="en-US" altLang="en-US" sz="1800"/>
              <a:t>Operation: request or response</a:t>
            </a:r>
          </a:p>
          <a:p>
            <a:pPr lvl="1">
              <a:lnSpc>
                <a:spcPct val="90000"/>
              </a:lnSpc>
            </a:pPr>
            <a:r>
              <a:rPr lang="en-US" altLang="en-US" sz="1800"/>
              <a:t>Source/Target Physical/Protocol addresses</a:t>
            </a:r>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p:txBody>
      </p:sp>
      <p:pic>
        <p:nvPicPr>
          <p:cNvPr id="186371" name="Picture 5" descr="f03-23-9780123850591 copy">
            <a:extLst>
              <a:ext uri="{FF2B5EF4-FFF2-40B4-BE49-F238E27FC236}">
                <a16:creationId xmlns:a16="http://schemas.microsoft.com/office/drawing/2014/main" id="{F13C3100-E6F7-7622-A6DE-798743E2E9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6013" y="836613"/>
            <a:ext cx="6840537" cy="3233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a:extLst>
              <a:ext uri="{FF2B5EF4-FFF2-40B4-BE49-F238E27FC236}">
                <a16:creationId xmlns:a16="http://schemas.microsoft.com/office/drawing/2014/main" id="{6658B20F-17C7-0C1B-9BE9-7AD68430A722}"/>
              </a:ext>
            </a:extLst>
          </p:cNvPr>
          <p:cNvSpPr>
            <a:spLocks noGrp="1" noChangeArrowheads="1"/>
          </p:cNvSpPr>
          <p:nvPr>
            <p:ph type="title"/>
          </p:nvPr>
        </p:nvSpPr>
        <p:spPr>
          <a:xfrm>
            <a:off x="611188" y="109538"/>
            <a:ext cx="8281987" cy="708025"/>
          </a:xfrm>
        </p:spPr>
        <p:txBody>
          <a:bodyPr/>
          <a:lstStyle/>
          <a:p>
            <a:pPr eaLnBrk="1" hangingPunct="1"/>
            <a:r>
              <a:rPr lang="en-US" altLang="en-US"/>
              <a:t>Switching and Forwarding</a:t>
            </a:r>
            <a:endParaRPr lang="en-AU" altLang="en-US"/>
          </a:p>
        </p:txBody>
      </p:sp>
      <p:sp>
        <p:nvSpPr>
          <p:cNvPr id="22530" name="Rectangle 3">
            <a:extLst>
              <a:ext uri="{FF2B5EF4-FFF2-40B4-BE49-F238E27FC236}">
                <a16:creationId xmlns:a16="http://schemas.microsoft.com/office/drawing/2014/main" id="{84E1EFFD-B95C-9C35-EE8F-8A9EE7910ADB}"/>
              </a:ext>
            </a:extLst>
          </p:cNvPr>
          <p:cNvSpPr>
            <a:spLocks noGrp="1" noChangeArrowheads="1"/>
          </p:cNvSpPr>
          <p:nvPr>
            <p:ph type="body" idx="1"/>
          </p:nvPr>
        </p:nvSpPr>
        <p:spPr/>
        <p:txBody>
          <a:bodyPr/>
          <a:lstStyle/>
          <a:p>
            <a:pPr eaLnBrk="1" hangingPunct="1">
              <a:buFontTx/>
              <a:buNone/>
            </a:pPr>
            <a:r>
              <a:rPr lang="en-US" altLang="en-US" sz="2800"/>
              <a:t>The last claim cannot be made for the shared media network (discussed in Chapter 2)</a:t>
            </a:r>
          </a:p>
          <a:p>
            <a:pPr lvl="1" eaLnBrk="1" hangingPunct="1"/>
            <a:r>
              <a:rPr lang="en-US" altLang="en-US" sz="2400"/>
              <a:t>It is impossible for two hosts on the same Ethernet to transmit continuously at 10Mbps because they share the same transmission medium</a:t>
            </a:r>
          </a:p>
          <a:p>
            <a:pPr lvl="1" eaLnBrk="1" hangingPunct="1"/>
            <a:r>
              <a:rPr lang="en-US" altLang="en-US" sz="2400"/>
              <a:t>Every host on a switched network has its own link to the switch</a:t>
            </a:r>
          </a:p>
          <a:p>
            <a:pPr lvl="2" eaLnBrk="1" hangingPunct="1"/>
            <a:r>
              <a:rPr lang="en-US" altLang="en-US" sz="2000"/>
              <a:t>So it may be entirely possible for many hosts to transmit at the full link speed (bandwidth) provided that the switch is designed with enough aggregate capacity</a:t>
            </a:r>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FCEE34B9-AE90-9A22-24CF-FFB0353705AC}"/>
                  </a:ext>
                </a:extLst>
              </p14:cNvPr>
              <p14:cNvContentPartPr/>
              <p14:nvPr/>
            </p14:nvContentPartPr>
            <p14:xfrm>
              <a:off x="207360" y="4704840"/>
              <a:ext cx="8858160" cy="1566000"/>
            </p14:xfrm>
          </p:contentPart>
        </mc:Choice>
        <mc:Fallback xmlns="">
          <p:pic>
            <p:nvPicPr>
              <p:cNvPr id="2" name="Ink 1">
                <a:extLst>
                  <a:ext uri="{FF2B5EF4-FFF2-40B4-BE49-F238E27FC236}">
                    <a16:creationId xmlns:a16="http://schemas.microsoft.com/office/drawing/2014/main" id="{FCEE34B9-AE90-9A22-24CF-FFB0353705AC}"/>
                  </a:ext>
                </a:extLst>
              </p:cNvPr>
              <p:cNvPicPr/>
              <p:nvPr/>
            </p:nvPicPr>
            <p:blipFill>
              <a:blip r:embed="rId4"/>
              <a:stretch>
                <a:fillRect/>
              </a:stretch>
            </p:blipFill>
            <p:spPr>
              <a:xfrm>
                <a:off x="198000" y="4695480"/>
                <a:ext cx="8876880" cy="1584720"/>
              </a:xfrm>
              <a:prstGeom prst="rect">
                <a:avLst/>
              </a:prstGeom>
            </p:spPr>
          </p:pic>
        </mc:Fallback>
      </mc:AlternateContent>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7" name="Rectangle 2">
            <a:extLst>
              <a:ext uri="{FF2B5EF4-FFF2-40B4-BE49-F238E27FC236}">
                <a16:creationId xmlns:a16="http://schemas.microsoft.com/office/drawing/2014/main" id="{A6A61C25-6019-2DDB-C077-C06031D62763}"/>
              </a:ext>
            </a:extLst>
          </p:cNvPr>
          <p:cNvSpPr>
            <a:spLocks noGrp="1" noChangeArrowheads="1"/>
          </p:cNvSpPr>
          <p:nvPr>
            <p:ph type="title"/>
          </p:nvPr>
        </p:nvSpPr>
        <p:spPr>
          <a:xfrm>
            <a:off x="611188" y="171450"/>
            <a:ext cx="8281987" cy="646113"/>
          </a:xfrm>
        </p:spPr>
        <p:txBody>
          <a:bodyPr/>
          <a:lstStyle/>
          <a:p>
            <a:pPr eaLnBrk="1" hangingPunct="1"/>
            <a:r>
              <a:rPr lang="en-US" altLang="en-US" sz="3600"/>
              <a:t>Host Configurations</a:t>
            </a:r>
            <a:endParaRPr lang="en-AU" altLang="en-US" sz="3600"/>
          </a:p>
        </p:txBody>
      </p:sp>
      <p:sp>
        <p:nvSpPr>
          <p:cNvPr id="188418" name="Rectangle 3">
            <a:extLst>
              <a:ext uri="{FF2B5EF4-FFF2-40B4-BE49-F238E27FC236}">
                <a16:creationId xmlns:a16="http://schemas.microsoft.com/office/drawing/2014/main" id="{ECE7A89F-92FD-08F7-DD76-098AEE7210EA}"/>
              </a:ext>
            </a:extLst>
          </p:cNvPr>
          <p:cNvSpPr>
            <a:spLocks noGrp="1" noChangeArrowheads="1"/>
          </p:cNvSpPr>
          <p:nvPr>
            <p:ph type="body" idx="1"/>
          </p:nvPr>
        </p:nvSpPr>
        <p:spPr/>
        <p:txBody>
          <a:bodyPr/>
          <a:lstStyle/>
          <a:p>
            <a:r>
              <a:rPr lang="en-US" altLang="en-US" sz="2800"/>
              <a:t>Notes</a:t>
            </a:r>
          </a:p>
          <a:p>
            <a:pPr lvl="1"/>
            <a:r>
              <a:rPr lang="en-US" altLang="en-US" sz="2400"/>
              <a:t>Ethernet addresses are configured into network by manufacturer and they are unique</a:t>
            </a:r>
          </a:p>
          <a:p>
            <a:pPr lvl="1"/>
            <a:r>
              <a:rPr lang="en-US" altLang="en-US" sz="2400"/>
              <a:t>IP addresses must be unique on a given internetwork but also must reflect the structure of the internetwork</a:t>
            </a:r>
          </a:p>
          <a:p>
            <a:pPr lvl="1"/>
            <a:r>
              <a:rPr lang="en-US" altLang="en-US" sz="2400"/>
              <a:t>Most host Operating Systems provide a way to manually configure the IP information for the host</a:t>
            </a:r>
          </a:p>
          <a:p>
            <a:pPr lvl="1"/>
            <a:r>
              <a:rPr lang="en-US" altLang="en-US" sz="2400"/>
              <a:t>Drawbacks of manual configuration</a:t>
            </a:r>
          </a:p>
          <a:p>
            <a:pPr lvl="2"/>
            <a:r>
              <a:rPr lang="en-US" altLang="en-US" sz="2000"/>
              <a:t>A lot of work to configure all the hosts in a large network</a:t>
            </a:r>
          </a:p>
          <a:p>
            <a:pPr lvl="2"/>
            <a:r>
              <a:rPr lang="en-US" altLang="en-US" sz="2000"/>
              <a:t>Configuration process is error-prune</a:t>
            </a:r>
          </a:p>
          <a:p>
            <a:pPr lvl="1"/>
            <a:r>
              <a:rPr lang="en-US" altLang="en-US" sz="2400"/>
              <a:t>Automated Configuration Process is required</a:t>
            </a:r>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p:txBody>
      </p:sp>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F1B50E2D-A7B9-59A3-9AA6-B4015AD5304E}"/>
                  </a:ext>
                </a:extLst>
              </p14:cNvPr>
              <p14:cNvContentPartPr/>
              <p14:nvPr/>
            </p14:nvContentPartPr>
            <p14:xfrm>
              <a:off x="5784840" y="677160"/>
              <a:ext cx="2071440" cy="1112040"/>
            </p14:xfrm>
          </p:contentPart>
        </mc:Choice>
        <mc:Fallback>
          <p:pic>
            <p:nvPicPr>
              <p:cNvPr id="2" name="Ink 1">
                <a:extLst>
                  <a:ext uri="{FF2B5EF4-FFF2-40B4-BE49-F238E27FC236}">
                    <a16:creationId xmlns:a16="http://schemas.microsoft.com/office/drawing/2014/main" id="{F1B50E2D-A7B9-59A3-9AA6-B4015AD5304E}"/>
                  </a:ext>
                </a:extLst>
              </p:cNvPr>
              <p:cNvPicPr/>
              <p:nvPr/>
            </p:nvPicPr>
            <p:blipFill>
              <a:blip r:embed="rId4"/>
              <a:stretch>
                <a:fillRect/>
              </a:stretch>
            </p:blipFill>
            <p:spPr>
              <a:xfrm>
                <a:off x="5775480" y="667800"/>
                <a:ext cx="2090160" cy="1130760"/>
              </a:xfrm>
              <a:prstGeom prst="rect">
                <a:avLst/>
              </a:prstGeom>
            </p:spPr>
          </p:pic>
        </mc:Fallback>
      </mc:AlternateContent>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5" name="Rectangle 2">
            <a:extLst>
              <a:ext uri="{FF2B5EF4-FFF2-40B4-BE49-F238E27FC236}">
                <a16:creationId xmlns:a16="http://schemas.microsoft.com/office/drawing/2014/main" id="{00998CDF-EF4A-58DC-605C-4E4FE12F94BF}"/>
              </a:ext>
            </a:extLst>
          </p:cNvPr>
          <p:cNvSpPr>
            <a:spLocks noGrp="1" noChangeArrowheads="1"/>
          </p:cNvSpPr>
          <p:nvPr>
            <p:ph type="title"/>
          </p:nvPr>
        </p:nvSpPr>
        <p:spPr>
          <a:xfrm>
            <a:off x="611188" y="293688"/>
            <a:ext cx="8281987" cy="523875"/>
          </a:xfrm>
        </p:spPr>
        <p:txBody>
          <a:bodyPr/>
          <a:lstStyle/>
          <a:p>
            <a:pPr eaLnBrk="1" hangingPunct="1"/>
            <a:r>
              <a:rPr lang="en-US" altLang="en-US" sz="2800"/>
              <a:t>Dynamic Host Configuration Protocol (DHCP)</a:t>
            </a:r>
            <a:endParaRPr lang="en-AU" altLang="en-US" sz="2800"/>
          </a:p>
        </p:txBody>
      </p:sp>
      <p:sp>
        <p:nvSpPr>
          <p:cNvPr id="190466" name="Rectangle 3">
            <a:extLst>
              <a:ext uri="{FF2B5EF4-FFF2-40B4-BE49-F238E27FC236}">
                <a16:creationId xmlns:a16="http://schemas.microsoft.com/office/drawing/2014/main" id="{4210E909-C2D4-C69A-3D9B-F874E8EBF53B}"/>
              </a:ext>
            </a:extLst>
          </p:cNvPr>
          <p:cNvSpPr>
            <a:spLocks noGrp="1" noChangeArrowheads="1"/>
          </p:cNvSpPr>
          <p:nvPr>
            <p:ph type="body" idx="1"/>
          </p:nvPr>
        </p:nvSpPr>
        <p:spPr/>
        <p:txBody>
          <a:bodyPr/>
          <a:lstStyle/>
          <a:p>
            <a:r>
              <a:rPr lang="en-US" altLang="en-US" sz="2800"/>
              <a:t>DHCP server is responsible for providing configuration information to hosts</a:t>
            </a:r>
          </a:p>
          <a:p>
            <a:r>
              <a:rPr lang="en-US" altLang="en-US" sz="2800"/>
              <a:t>There is at least one DHCP server for an administrative domain</a:t>
            </a:r>
          </a:p>
          <a:p>
            <a:r>
              <a:rPr lang="en-US" altLang="en-US" sz="2800"/>
              <a:t>DHCP server maintains a pool of available addresses</a:t>
            </a:r>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2513" name="Rectangle 2">
            <a:extLst>
              <a:ext uri="{FF2B5EF4-FFF2-40B4-BE49-F238E27FC236}">
                <a16:creationId xmlns:a16="http://schemas.microsoft.com/office/drawing/2014/main" id="{FCA4A54E-5918-D4FB-27D2-12B3390B2472}"/>
              </a:ext>
            </a:extLst>
          </p:cNvPr>
          <p:cNvSpPr>
            <a:spLocks noGrp="1" noChangeArrowheads="1"/>
          </p:cNvSpPr>
          <p:nvPr>
            <p:ph type="title"/>
          </p:nvPr>
        </p:nvSpPr>
        <p:spPr>
          <a:xfrm>
            <a:off x="611188" y="171450"/>
            <a:ext cx="8281987" cy="646113"/>
          </a:xfrm>
        </p:spPr>
        <p:txBody>
          <a:bodyPr/>
          <a:lstStyle/>
          <a:p>
            <a:pPr eaLnBrk="1" hangingPunct="1"/>
            <a:r>
              <a:rPr lang="en-US" altLang="en-US" sz="3600"/>
              <a:t>DHCP</a:t>
            </a:r>
            <a:endParaRPr lang="en-AU" altLang="en-US" sz="3600"/>
          </a:p>
        </p:txBody>
      </p:sp>
      <p:sp>
        <p:nvSpPr>
          <p:cNvPr id="192514" name="Rectangle 3">
            <a:extLst>
              <a:ext uri="{FF2B5EF4-FFF2-40B4-BE49-F238E27FC236}">
                <a16:creationId xmlns:a16="http://schemas.microsoft.com/office/drawing/2014/main" id="{537E7AA2-9AA8-5C20-9922-A48D36AA8B22}"/>
              </a:ext>
            </a:extLst>
          </p:cNvPr>
          <p:cNvSpPr>
            <a:spLocks noGrp="1" noChangeArrowheads="1"/>
          </p:cNvSpPr>
          <p:nvPr>
            <p:ph type="body" idx="1"/>
          </p:nvPr>
        </p:nvSpPr>
        <p:spPr>
          <a:xfrm>
            <a:off x="684213" y="1125538"/>
            <a:ext cx="3816350" cy="5111750"/>
          </a:xfrm>
        </p:spPr>
        <p:txBody>
          <a:bodyPr/>
          <a:lstStyle/>
          <a:p>
            <a:r>
              <a:rPr lang="en-US" altLang="en-US" sz="2400"/>
              <a:t>Newly booted or attached host sends DHCPDISCOVER message to a special IP address (255.255.255.255)</a:t>
            </a:r>
          </a:p>
          <a:p>
            <a:r>
              <a:rPr lang="en-US" altLang="en-US" sz="2400"/>
              <a:t>DHCP relay agent unicasts the message to DHCP server and waits for the response</a:t>
            </a:r>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p:txBody>
      </p:sp>
      <p:pic>
        <p:nvPicPr>
          <p:cNvPr id="192515" name="Picture 5" descr="f03-24-9780123850591 copy">
            <a:extLst>
              <a:ext uri="{FF2B5EF4-FFF2-40B4-BE49-F238E27FC236}">
                <a16:creationId xmlns:a16="http://schemas.microsoft.com/office/drawing/2014/main" id="{8F29E9B9-58F3-97DA-41E1-F2DC70EB62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56100" y="2060575"/>
            <a:ext cx="4610100" cy="279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1" name="Rectangle 2">
            <a:extLst>
              <a:ext uri="{FF2B5EF4-FFF2-40B4-BE49-F238E27FC236}">
                <a16:creationId xmlns:a16="http://schemas.microsoft.com/office/drawing/2014/main" id="{B3522DC0-920E-C763-3A40-0F69429D496E}"/>
              </a:ext>
            </a:extLst>
          </p:cNvPr>
          <p:cNvSpPr>
            <a:spLocks noGrp="1" noChangeArrowheads="1"/>
          </p:cNvSpPr>
          <p:nvPr>
            <p:ph type="title"/>
          </p:nvPr>
        </p:nvSpPr>
        <p:spPr>
          <a:xfrm>
            <a:off x="611188" y="293688"/>
            <a:ext cx="8281987" cy="523875"/>
          </a:xfrm>
        </p:spPr>
        <p:txBody>
          <a:bodyPr/>
          <a:lstStyle/>
          <a:p>
            <a:pPr eaLnBrk="1" hangingPunct="1"/>
            <a:r>
              <a:rPr lang="en-US" altLang="en-US" sz="2800"/>
              <a:t>Internet Control Message Protocol (ICMP)</a:t>
            </a:r>
            <a:endParaRPr lang="en-AU" altLang="en-US" sz="2800"/>
          </a:p>
        </p:txBody>
      </p:sp>
      <p:sp>
        <p:nvSpPr>
          <p:cNvPr id="194562" name="Rectangle 3">
            <a:extLst>
              <a:ext uri="{FF2B5EF4-FFF2-40B4-BE49-F238E27FC236}">
                <a16:creationId xmlns:a16="http://schemas.microsoft.com/office/drawing/2014/main" id="{A92B64FA-F3F2-A8FA-7346-8E6CDF750A16}"/>
              </a:ext>
            </a:extLst>
          </p:cNvPr>
          <p:cNvSpPr>
            <a:spLocks noGrp="1" noChangeArrowheads="1"/>
          </p:cNvSpPr>
          <p:nvPr>
            <p:ph type="body" idx="1"/>
          </p:nvPr>
        </p:nvSpPr>
        <p:spPr/>
        <p:txBody>
          <a:bodyPr/>
          <a:lstStyle/>
          <a:p>
            <a:pPr>
              <a:lnSpc>
                <a:spcPct val="80000"/>
              </a:lnSpc>
            </a:pPr>
            <a:r>
              <a:rPr lang="en-US" altLang="en-US" sz="2400"/>
              <a:t>Defines a collection of error messages that are sent back to the source host whenever a router or host is unable to process an IP datagram successfully</a:t>
            </a:r>
          </a:p>
          <a:p>
            <a:pPr lvl="1">
              <a:lnSpc>
                <a:spcPct val="80000"/>
              </a:lnSpc>
            </a:pPr>
            <a:r>
              <a:rPr lang="en-US" altLang="en-US" sz="2000"/>
              <a:t>Destination host unreachable due to link /node failure</a:t>
            </a:r>
          </a:p>
          <a:p>
            <a:pPr lvl="1">
              <a:lnSpc>
                <a:spcPct val="80000"/>
              </a:lnSpc>
            </a:pPr>
            <a:r>
              <a:rPr lang="en-US" altLang="en-US" sz="2000"/>
              <a:t>Reassembly process failed</a:t>
            </a:r>
          </a:p>
          <a:p>
            <a:pPr lvl="1">
              <a:lnSpc>
                <a:spcPct val="80000"/>
              </a:lnSpc>
            </a:pPr>
            <a:r>
              <a:rPr lang="en-US" altLang="en-US" sz="2000"/>
              <a:t>TTL had reached 0 (so datagrams don't cycle forever)</a:t>
            </a:r>
          </a:p>
          <a:p>
            <a:pPr lvl="1">
              <a:lnSpc>
                <a:spcPct val="80000"/>
              </a:lnSpc>
            </a:pPr>
            <a:r>
              <a:rPr lang="en-US" altLang="en-US" sz="2000"/>
              <a:t>IP header checksum failed</a:t>
            </a:r>
          </a:p>
          <a:p>
            <a:pPr>
              <a:lnSpc>
                <a:spcPct val="80000"/>
              </a:lnSpc>
            </a:pPr>
            <a:endParaRPr lang="en-US" altLang="en-US" sz="2400"/>
          </a:p>
          <a:p>
            <a:pPr>
              <a:lnSpc>
                <a:spcPct val="80000"/>
              </a:lnSpc>
            </a:pPr>
            <a:r>
              <a:rPr lang="en-US" altLang="en-US" sz="2400"/>
              <a:t>ICMP-Redirect </a:t>
            </a:r>
          </a:p>
          <a:p>
            <a:pPr lvl="1">
              <a:lnSpc>
                <a:spcPct val="80000"/>
              </a:lnSpc>
            </a:pPr>
            <a:r>
              <a:rPr lang="en-US" altLang="en-US" sz="2000"/>
              <a:t>From router to a source host</a:t>
            </a:r>
          </a:p>
          <a:p>
            <a:pPr lvl="1">
              <a:lnSpc>
                <a:spcPct val="80000"/>
              </a:lnSpc>
            </a:pPr>
            <a:r>
              <a:rPr lang="en-US" altLang="en-US" sz="2000"/>
              <a:t>With a better route information</a:t>
            </a:r>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p:txBody>
      </p:sp>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71041C43-E841-125C-0483-9DE2E936F0D1}"/>
                  </a:ext>
                </a:extLst>
              </p14:cNvPr>
              <p14:cNvContentPartPr/>
              <p14:nvPr/>
            </p14:nvContentPartPr>
            <p14:xfrm>
              <a:off x="1526400" y="825840"/>
              <a:ext cx="7014960" cy="3327840"/>
            </p14:xfrm>
          </p:contentPart>
        </mc:Choice>
        <mc:Fallback>
          <p:pic>
            <p:nvPicPr>
              <p:cNvPr id="2" name="Ink 1">
                <a:extLst>
                  <a:ext uri="{FF2B5EF4-FFF2-40B4-BE49-F238E27FC236}">
                    <a16:creationId xmlns:a16="http://schemas.microsoft.com/office/drawing/2014/main" id="{71041C43-E841-125C-0483-9DE2E936F0D1}"/>
                  </a:ext>
                </a:extLst>
              </p:cNvPr>
              <p:cNvPicPr/>
              <p:nvPr/>
            </p:nvPicPr>
            <p:blipFill>
              <a:blip r:embed="rId4"/>
              <a:stretch>
                <a:fillRect/>
              </a:stretch>
            </p:blipFill>
            <p:spPr>
              <a:xfrm>
                <a:off x="1517040" y="816480"/>
                <a:ext cx="7033680" cy="3346560"/>
              </a:xfrm>
              <a:prstGeom prst="rect">
                <a:avLst/>
              </a:prstGeom>
            </p:spPr>
          </p:pic>
        </mc:Fallback>
      </mc:AlternateContent>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09" name="Rectangle 2">
            <a:extLst>
              <a:ext uri="{FF2B5EF4-FFF2-40B4-BE49-F238E27FC236}">
                <a16:creationId xmlns:a16="http://schemas.microsoft.com/office/drawing/2014/main" id="{2AC41C6F-EF57-1949-D5C1-596A368493B5}"/>
              </a:ext>
            </a:extLst>
          </p:cNvPr>
          <p:cNvSpPr>
            <a:spLocks noGrp="1" noChangeArrowheads="1"/>
          </p:cNvSpPr>
          <p:nvPr>
            <p:ph type="title"/>
          </p:nvPr>
        </p:nvSpPr>
        <p:spPr>
          <a:xfrm>
            <a:off x="611188" y="293688"/>
            <a:ext cx="8281987" cy="523875"/>
          </a:xfrm>
        </p:spPr>
        <p:txBody>
          <a:bodyPr/>
          <a:lstStyle/>
          <a:p>
            <a:pPr eaLnBrk="1" hangingPunct="1"/>
            <a:r>
              <a:rPr lang="en-US" altLang="en-US" sz="2800"/>
              <a:t>Internet Control Message Protocol (ICMP)</a:t>
            </a:r>
            <a:endParaRPr lang="en-AU" altLang="en-US" sz="2800"/>
          </a:p>
        </p:txBody>
      </p:sp>
      <p:sp>
        <p:nvSpPr>
          <p:cNvPr id="196610" name="Rectangle 3">
            <a:extLst>
              <a:ext uri="{FF2B5EF4-FFF2-40B4-BE49-F238E27FC236}">
                <a16:creationId xmlns:a16="http://schemas.microsoft.com/office/drawing/2014/main" id="{E63B0D96-C8B5-BC58-9D98-2D8A90EA971E}"/>
              </a:ext>
            </a:extLst>
          </p:cNvPr>
          <p:cNvSpPr>
            <a:spLocks noGrp="1" noChangeArrowheads="1"/>
          </p:cNvSpPr>
          <p:nvPr>
            <p:ph type="body" idx="1"/>
          </p:nvPr>
        </p:nvSpPr>
        <p:spPr/>
        <p:txBody>
          <a:bodyPr/>
          <a:lstStyle/>
          <a:p>
            <a:pPr>
              <a:lnSpc>
                <a:spcPct val="80000"/>
              </a:lnSpc>
            </a:pPr>
            <a:r>
              <a:rPr lang="en-US" altLang="en-US" sz="2400"/>
              <a:t>Defines a collection of error messages that are sent back to the source host whenever a router or host is unable to process an IP datagram successfully</a:t>
            </a:r>
          </a:p>
          <a:p>
            <a:pPr lvl="1">
              <a:lnSpc>
                <a:spcPct val="80000"/>
              </a:lnSpc>
            </a:pPr>
            <a:r>
              <a:rPr lang="en-US" altLang="en-US" sz="2000"/>
              <a:t>Destination host unreachable due to link /node failure</a:t>
            </a:r>
          </a:p>
          <a:p>
            <a:pPr lvl="1">
              <a:lnSpc>
                <a:spcPct val="80000"/>
              </a:lnSpc>
            </a:pPr>
            <a:r>
              <a:rPr lang="en-US" altLang="en-US" sz="2000"/>
              <a:t>Reassembly process failed</a:t>
            </a:r>
          </a:p>
          <a:p>
            <a:pPr lvl="1">
              <a:lnSpc>
                <a:spcPct val="80000"/>
              </a:lnSpc>
            </a:pPr>
            <a:r>
              <a:rPr lang="en-US" altLang="en-US" sz="2000"/>
              <a:t>TTL had reached 0 (so datagrams don't cycle forever)</a:t>
            </a:r>
          </a:p>
          <a:p>
            <a:pPr lvl="1">
              <a:lnSpc>
                <a:spcPct val="80000"/>
              </a:lnSpc>
            </a:pPr>
            <a:r>
              <a:rPr lang="en-US" altLang="en-US" sz="2000"/>
              <a:t>IP header checksum failed</a:t>
            </a:r>
          </a:p>
          <a:p>
            <a:pPr>
              <a:lnSpc>
                <a:spcPct val="80000"/>
              </a:lnSpc>
            </a:pPr>
            <a:endParaRPr lang="en-US" altLang="en-US" sz="2400"/>
          </a:p>
          <a:p>
            <a:pPr>
              <a:lnSpc>
                <a:spcPct val="80000"/>
              </a:lnSpc>
            </a:pPr>
            <a:r>
              <a:rPr lang="en-US" altLang="en-US" sz="2400"/>
              <a:t>ICMP-Redirect </a:t>
            </a:r>
          </a:p>
          <a:p>
            <a:pPr lvl="1">
              <a:lnSpc>
                <a:spcPct val="80000"/>
              </a:lnSpc>
            </a:pPr>
            <a:r>
              <a:rPr lang="en-US" altLang="en-US" sz="2000"/>
              <a:t>From router to a source host</a:t>
            </a:r>
          </a:p>
          <a:p>
            <a:pPr lvl="1">
              <a:lnSpc>
                <a:spcPct val="80000"/>
              </a:lnSpc>
            </a:pPr>
            <a:r>
              <a:rPr lang="en-US" altLang="en-US" sz="2000"/>
              <a:t>With a better route information</a:t>
            </a:r>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7" name="Rectangle 2">
            <a:extLst>
              <a:ext uri="{FF2B5EF4-FFF2-40B4-BE49-F238E27FC236}">
                <a16:creationId xmlns:a16="http://schemas.microsoft.com/office/drawing/2014/main" id="{F8B75E24-4937-9438-4F3E-B38BF1797D54}"/>
              </a:ext>
            </a:extLst>
          </p:cNvPr>
          <p:cNvSpPr>
            <a:spLocks noGrp="1" noChangeArrowheads="1"/>
          </p:cNvSpPr>
          <p:nvPr>
            <p:ph type="title"/>
          </p:nvPr>
        </p:nvSpPr>
        <p:spPr>
          <a:xfrm>
            <a:off x="611188" y="171450"/>
            <a:ext cx="8281987" cy="646113"/>
          </a:xfrm>
        </p:spPr>
        <p:txBody>
          <a:bodyPr/>
          <a:lstStyle/>
          <a:p>
            <a:pPr eaLnBrk="1" hangingPunct="1"/>
            <a:r>
              <a:rPr lang="en-US" altLang="en-US" sz="3600"/>
              <a:t>Routing</a:t>
            </a:r>
            <a:endParaRPr lang="en-AU" altLang="en-US" sz="3600"/>
          </a:p>
        </p:txBody>
      </p:sp>
      <p:sp>
        <p:nvSpPr>
          <p:cNvPr id="198658" name="Rectangle 3">
            <a:extLst>
              <a:ext uri="{FF2B5EF4-FFF2-40B4-BE49-F238E27FC236}">
                <a16:creationId xmlns:a16="http://schemas.microsoft.com/office/drawing/2014/main" id="{445596D8-44FF-C5FA-99A8-51D88F916560}"/>
              </a:ext>
            </a:extLst>
          </p:cNvPr>
          <p:cNvSpPr>
            <a:spLocks noGrp="1" noChangeArrowheads="1"/>
          </p:cNvSpPr>
          <p:nvPr>
            <p:ph type="body" idx="1"/>
          </p:nvPr>
        </p:nvSpPr>
        <p:spPr/>
        <p:txBody>
          <a:bodyPr/>
          <a:lstStyle/>
          <a:p>
            <a:pPr lvl="1">
              <a:buSzPct val="100000"/>
              <a:buFont typeface="Wingdings" panose="05000000000000000000" pitchFamily="2" charset="2"/>
              <a:buNone/>
            </a:pPr>
            <a:r>
              <a:rPr lang="en-US" altLang="en-US"/>
              <a:t>Forwarding versus Routing</a:t>
            </a:r>
          </a:p>
          <a:p>
            <a:pPr lvl="2">
              <a:buSzPct val="100000"/>
              <a:buFontTx/>
              <a:buChar char="–"/>
            </a:pPr>
            <a:r>
              <a:rPr lang="en-US" altLang="en-US"/>
              <a:t> Forwarding: </a:t>
            </a:r>
          </a:p>
          <a:p>
            <a:pPr lvl="3">
              <a:buSzPct val="100000"/>
              <a:buFontTx/>
              <a:buChar char="–"/>
            </a:pPr>
            <a:r>
              <a:rPr lang="en-US" altLang="en-US"/>
              <a:t> to select an output port based on destination address and routing table</a:t>
            </a:r>
          </a:p>
          <a:p>
            <a:pPr lvl="2">
              <a:buSzPct val="100000"/>
              <a:buFontTx/>
              <a:buChar char="–"/>
            </a:pPr>
            <a:r>
              <a:rPr lang="en-US" altLang="en-US"/>
              <a:t> Routing: </a:t>
            </a:r>
          </a:p>
          <a:p>
            <a:pPr lvl="3">
              <a:buSzPct val="100000"/>
              <a:buFontTx/>
              <a:buChar char="–"/>
            </a:pPr>
            <a:r>
              <a:rPr lang="en-US" altLang="en-US"/>
              <a:t> process by which routing table is built</a:t>
            </a:r>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p:txBody>
      </p:sp>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194DDA2B-3F28-0BB2-415D-A1097FEC775E}"/>
                  </a:ext>
                </a:extLst>
              </p14:cNvPr>
              <p14:cNvContentPartPr/>
              <p14:nvPr/>
            </p14:nvContentPartPr>
            <p14:xfrm>
              <a:off x="399240" y="399240"/>
              <a:ext cx="9050400" cy="5464800"/>
            </p14:xfrm>
          </p:contentPart>
        </mc:Choice>
        <mc:Fallback>
          <p:pic>
            <p:nvPicPr>
              <p:cNvPr id="2" name="Ink 1">
                <a:extLst>
                  <a:ext uri="{FF2B5EF4-FFF2-40B4-BE49-F238E27FC236}">
                    <a16:creationId xmlns:a16="http://schemas.microsoft.com/office/drawing/2014/main" id="{194DDA2B-3F28-0BB2-415D-A1097FEC775E}"/>
                  </a:ext>
                </a:extLst>
              </p:cNvPr>
              <p:cNvPicPr/>
              <p:nvPr/>
            </p:nvPicPr>
            <p:blipFill>
              <a:blip r:embed="rId4"/>
              <a:stretch>
                <a:fillRect/>
              </a:stretch>
            </p:blipFill>
            <p:spPr>
              <a:xfrm>
                <a:off x="389880" y="389880"/>
                <a:ext cx="9069120" cy="5483520"/>
              </a:xfrm>
              <a:prstGeom prst="rect">
                <a:avLst/>
              </a:prstGeom>
            </p:spPr>
          </p:pic>
        </mc:Fallback>
      </mc:AlternateContent>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5" name="Rectangle 2">
            <a:extLst>
              <a:ext uri="{FF2B5EF4-FFF2-40B4-BE49-F238E27FC236}">
                <a16:creationId xmlns:a16="http://schemas.microsoft.com/office/drawing/2014/main" id="{0CC3BF74-6544-5C9C-AE75-D0B9CF71B250}"/>
              </a:ext>
            </a:extLst>
          </p:cNvPr>
          <p:cNvSpPr>
            <a:spLocks noGrp="1" noChangeArrowheads="1"/>
          </p:cNvSpPr>
          <p:nvPr>
            <p:ph type="title"/>
          </p:nvPr>
        </p:nvSpPr>
        <p:spPr>
          <a:xfrm>
            <a:off x="611188" y="171450"/>
            <a:ext cx="8281987" cy="646113"/>
          </a:xfrm>
        </p:spPr>
        <p:txBody>
          <a:bodyPr/>
          <a:lstStyle/>
          <a:p>
            <a:pPr eaLnBrk="1" hangingPunct="1"/>
            <a:r>
              <a:rPr lang="en-US" altLang="en-US" sz="3600"/>
              <a:t>Routing</a:t>
            </a:r>
            <a:endParaRPr lang="en-AU" altLang="en-US" sz="3600"/>
          </a:p>
        </p:txBody>
      </p:sp>
      <p:sp>
        <p:nvSpPr>
          <p:cNvPr id="200706" name="Rectangle 3">
            <a:extLst>
              <a:ext uri="{FF2B5EF4-FFF2-40B4-BE49-F238E27FC236}">
                <a16:creationId xmlns:a16="http://schemas.microsoft.com/office/drawing/2014/main" id="{8A062578-424E-B500-9F45-2C9B4769BDD9}"/>
              </a:ext>
            </a:extLst>
          </p:cNvPr>
          <p:cNvSpPr>
            <a:spLocks noGrp="1" noChangeArrowheads="1"/>
          </p:cNvSpPr>
          <p:nvPr>
            <p:ph type="body" idx="1"/>
          </p:nvPr>
        </p:nvSpPr>
        <p:spPr/>
        <p:txBody>
          <a:bodyPr/>
          <a:lstStyle/>
          <a:p>
            <a:pPr lvl="1">
              <a:buSzPct val="100000"/>
              <a:buFontTx/>
              <a:buChar char="•"/>
            </a:pPr>
            <a:r>
              <a:rPr lang="en-US" altLang="en-US"/>
              <a:t>Forwarding table VS Routing table</a:t>
            </a:r>
          </a:p>
          <a:p>
            <a:pPr lvl="2">
              <a:buSzPct val="100000"/>
              <a:buFontTx/>
              <a:buChar char="•"/>
            </a:pPr>
            <a:r>
              <a:rPr lang="en-US" altLang="en-US"/>
              <a:t>Forwarding table </a:t>
            </a:r>
          </a:p>
          <a:p>
            <a:pPr lvl="3">
              <a:buSzPct val="100000"/>
              <a:buFontTx/>
              <a:buChar char="•"/>
            </a:pPr>
            <a:r>
              <a:rPr lang="en-US" altLang="en-US"/>
              <a:t>Used when a packet is being forwarded and so must contain enough information to accomplish the forwarding function</a:t>
            </a:r>
          </a:p>
          <a:p>
            <a:pPr lvl="3">
              <a:buSzPct val="100000"/>
              <a:buFontTx/>
              <a:buChar char="•"/>
            </a:pPr>
            <a:r>
              <a:rPr lang="en-US" altLang="en-US"/>
              <a:t>A row in the forwarding table contains the mapping from a network number to an outgoing interface and some MAC information, such as Ethernet Address of the next hop</a:t>
            </a:r>
          </a:p>
          <a:p>
            <a:pPr lvl="2">
              <a:buSzPct val="100000"/>
              <a:buFontTx/>
              <a:buChar char="•"/>
            </a:pPr>
            <a:r>
              <a:rPr lang="en-US" altLang="en-US"/>
              <a:t>Routing table </a:t>
            </a:r>
          </a:p>
          <a:p>
            <a:pPr lvl="3">
              <a:buSzPct val="100000"/>
              <a:buFontTx/>
              <a:buChar char="•"/>
            </a:pPr>
            <a:r>
              <a:rPr lang="en-US" altLang="en-US"/>
              <a:t>Built by the routing algorithm as a precursor to build the forwarding table</a:t>
            </a:r>
          </a:p>
          <a:p>
            <a:pPr lvl="3">
              <a:buSzPct val="100000"/>
              <a:buFontTx/>
              <a:buChar char="•"/>
            </a:pPr>
            <a:r>
              <a:rPr lang="en-US" altLang="en-US"/>
              <a:t>Generally contains mapping from network numbers to next hops</a:t>
            </a:r>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3" name="Rectangle 2">
            <a:extLst>
              <a:ext uri="{FF2B5EF4-FFF2-40B4-BE49-F238E27FC236}">
                <a16:creationId xmlns:a16="http://schemas.microsoft.com/office/drawing/2014/main" id="{1F52B525-78BD-8037-6DA2-751BEBFA6D20}"/>
              </a:ext>
            </a:extLst>
          </p:cNvPr>
          <p:cNvSpPr>
            <a:spLocks noGrp="1" noChangeArrowheads="1"/>
          </p:cNvSpPr>
          <p:nvPr>
            <p:ph type="title"/>
          </p:nvPr>
        </p:nvSpPr>
        <p:spPr>
          <a:xfrm>
            <a:off x="611188" y="171450"/>
            <a:ext cx="8281987" cy="646113"/>
          </a:xfrm>
        </p:spPr>
        <p:txBody>
          <a:bodyPr/>
          <a:lstStyle/>
          <a:p>
            <a:pPr eaLnBrk="1" hangingPunct="1"/>
            <a:r>
              <a:rPr lang="en-US" altLang="en-US" sz="3600"/>
              <a:t>Routing</a:t>
            </a:r>
            <a:endParaRPr lang="en-AU" altLang="en-US" sz="3600"/>
          </a:p>
        </p:txBody>
      </p:sp>
      <p:sp>
        <p:nvSpPr>
          <p:cNvPr id="202754" name="Rectangle 3">
            <a:extLst>
              <a:ext uri="{FF2B5EF4-FFF2-40B4-BE49-F238E27FC236}">
                <a16:creationId xmlns:a16="http://schemas.microsoft.com/office/drawing/2014/main" id="{D04BF581-81AE-F92A-7BDC-C3F8D789375E}"/>
              </a:ext>
            </a:extLst>
          </p:cNvPr>
          <p:cNvSpPr>
            <a:spLocks noGrp="1" noChangeArrowheads="1"/>
          </p:cNvSpPr>
          <p:nvPr>
            <p:ph type="body" idx="1"/>
          </p:nvPr>
        </p:nvSpPr>
        <p:spPr/>
        <p:txBody>
          <a:bodyPr/>
          <a:lstStyle/>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r>
              <a:rPr lang="en-US" altLang="en-US" sz="2000"/>
              <a:t>Example rows from (a) routing and (b) forwarding tables</a:t>
            </a:r>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p:txBody>
      </p:sp>
      <p:pic>
        <p:nvPicPr>
          <p:cNvPr id="202755" name="Picture 7">
            <a:extLst>
              <a:ext uri="{FF2B5EF4-FFF2-40B4-BE49-F238E27FC236}">
                <a16:creationId xmlns:a16="http://schemas.microsoft.com/office/drawing/2014/main" id="{FC8E93BE-A3D3-74D3-9AB1-D2B0FAE8FA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2988" y="1557338"/>
            <a:ext cx="6697662" cy="3230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mc:AlternateContent xmlns:mc="http://schemas.openxmlformats.org/markup-compatibility/2006">
        <mc:Choice xmlns:p14="http://schemas.microsoft.com/office/powerpoint/2010/main" Requires="p14">
          <p:contentPart p14:bwMode="auto" r:id="rId4">
            <p14:nvContentPartPr>
              <p14:cNvPr id="2" name="Ink 1">
                <a:extLst>
                  <a:ext uri="{FF2B5EF4-FFF2-40B4-BE49-F238E27FC236}">
                    <a16:creationId xmlns:a16="http://schemas.microsoft.com/office/drawing/2014/main" id="{EAC79F8F-116B-6CD3-170E-847C980750F6}"/>
                  </a:ext>
                </a:extLst>
              </p14:cNvPr>
              <p14:cNvContentPartPr/>
              <p14:nvPr/>
            </p14:nvContentPartPr>
            <p14:xfrm>
              <a:off x="316440" y="344160"/>
              <a:ext cx="7884360" cy="4337280"/>
            </p14:xfrm>
          </p:contentPart>
        </mc:Choice>
        <mc:Fallback>
          <p:pic>
            <p:nvPicPr>
              <p:cNvPr id="2" name="Ink 1">
                <a:extLst>
                  <a:ext uri="{FF2B5EF4-FFF2-40B4-BE49-F238E27FC236}">
                    <a16:creationId xmlns:a16="http://schemas.microsoft.com/office/drawing/2014/main" id="{EAC79F8F-116B-6CD3-170E-847C980750F6}"/>
                  </a:ext>
                </a:extLst>
              </p:cNvPr>
              <p:cNvPicPr/>
              <p:nvPr/>
            </p:nvPicPr>
            <p:blipFill>
              <a:blip r:embed="rId5"/>
              <a:stretch>
                <a:fillRect/>
              </a:stretch>
            </p:blipFill>
            <p:spPr>
              <a:xfrm>
                <a:off x="307080" y="334800"/>
                <a:ext cx="7903080" cy="4356000"/>
              </a:xfrm>
              <a:prstGeom prst="rect">
                <a:avLst/>
              </a:prstGeom>
            </p:spPr>
          </p:pic>
        </mc:Fallback>
      </mc:AlternateContent>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1" name="Rectangle 2">
            <a:extLst>
              <a:ext uri="{FF2B5EF4-FFF2-40B4-BE49-F238E27FC236}">
                <a16:creationId xmlns:a16="http://schemas.microsoft.com/office/drawing/2014/main" id="{7A28F874-C0F1-9D14-20DC-6A9D091E90DE}"/>
              </a:ext>
            </a:extLst>
          </p:cNvPr>
          <p:cNvSpPr>
            <a:spLocks noGrp="1" noChangeArrowheads="1"/>
          </p:cNvSpPr>
          <p:nvPr>
            <p:ph type="title"/>
          </p:nvPr>
        </p:nvSpPr>
        <p:spPr>
          <a:xfrm>
            <a:off x="611188" y="171450"/>
            <a:ext cx="8281987" cy="646113"/>
          </a:xfrm>
        </p:spPr>
        <p:txBody>
          <a:bodyPr/>
          <a:lstStyle/>
          <a:p>
            <a:pPr eaLnBrk="1" hangingPunct="1"/>
            <a:r>
              <a:rPr lang="en-US" altLang="en-US" sz="3600"/>
              <a:t>Routing</a:t>
            </a:r>
            <a:endParaRPr lang="en-AU" altLang="en-US" sz="3600"/>
          </a:p>
        </p:txBody>
      </p:sp>
      <p:sp>
        <p:nvSpPr>
          <p:cNvPr id="204802" name="Rectangle 3">
            <a:extLst>
              <a:ext uri="{FF2B5EF4-FFF2-40B4-BE49-F238E27FC236}">
                <a16:creationId xmlns:a16="http://schemas.microsoft.com/office/drawing/2014/main" id="{C9B7AF27-7E23-5135-28F9-E3CBD0A32F64}"/>
              </a:ext>
            </a:extLst>
          </p:cNvPr>
          <p:cNvSpPr>
            <a:spLocks noGrp="1" noChangeArrowheads="1"/>
          </p:cNvSpPr>
          <p:nvPr>
            <p:ph type="body" idx="1"/>
          </p:nvPr>
        </p:nvSpPr>
        <p:spPr/>
        <p:txBody>
          <a:bodyPr/>
          <a:lstStyle/>
          <a:p>
            <a:pPr lvl="1">
              <a:buSzPct val="100000"/>
              <a:buFontTx/>
              <a:buChar char="•"/>
            </a:pPr>
            <a:r>
              <a:rPr lang="en-US" altLang="en-US" sz="2000"/>
              <a:t>Network as a Graph</a:t>
            </a:r>
          </a:p>
          <a:p>
            <a:pPr lvl="1">
              <a:buSzPct val="100000"/>
              <a:buFontTx/>
              <a:buChar char="•"/>
            </a:pPr>
            <a:endParaRPr lang="en-US" altLang="en-US" sz="2000"/>
          </a:p>
          <a:p>
            <a:pPr lvl="1">
              <a:buSzPct val="100000"/>
              <a:buFontTx/>
              <a:buChar char="•"/>
            </a:pPr>
            <a:endParaRPr lang="en-US" altLang="en-US" sz="2000"/>
          </a:p>
          <a:p>
            <a:pPr lvl="1">
              <a:buSzPct val="100000"/>
              <a:buFontTx/>
              <a:buChar char="•"/>
            </a:pPr>
            <a:endParaRPr lang="en-US" altLang="en-US" sz="2000"/>
          </a:p>
          <a:p>
            <a:pPr lvl="1">
              <a:buSzPct val="100000"/>
              <a:buFontTx/>
              <a:buChar char="•"/>
            </a:pPr>
            <a:endParaRPr lang="en-US" altLang="en-US" sz="2000"/>
          </a:p>
          <a:p>
            <a:pPr lvl="1">
              <a:buSzPct val="100000"/>
              <a:buFontTx/>
              <a:buChar char="•"/>
            </a:pPr>
            <a:endParaRPr lang="en-US" altLang="en-US" sz="2000"/>
          </a:p>
          <a:p>
            <a:pPr lvl="1">
              <a:buSzPct val="100000"/>
              <a:buFontTx/>
              <a:buChar char="•"/>
            </a:pPr>
            <a:r>
              <a:rPr lang="en-US" altLang="en-US" sz="2000"/>
              <a:t>The basic problem of routing is to find the lowest-cost path between any two nodes</a:t>
            </a:r>
          </a:p>
          <a:p>
            <a:pPr lvl="2">
              <a:buSzPct val="100000"/>
              <a:buFontTx/>
              <a:buChar char="•"/>
            </a:pPr>
            <a:r>
              <a:rPr lang="en-US" altLang="en-US" sz="2000"/>
              <a:t>Where the cost of a path equals the sum of the costs of all the edges that make up the path</a:t>
            </a:r>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p:txBody>
      </p:sp>
      <p:pic>
        <p:nvPicPr>
          <p:cNvPr id="204803" name="Picture 5" descr="f03-28-9780123850591 copy">
            <a:extLst>
              <a:ext uri="{FF2B5EF4-FFF2-40B4-BE49-F238E27FC236}">
                <a16:creationId xmlns:a16="http://schemas.microsoft.com/office/drawing/2014/main" id="{FE7B0A87-C7EF-E7AD-4A38-E50F3DEC29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4438" y="1557338"/>
            <a:ext cx="3816350"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49" name="Rectangle 2">
            <a:extLst>
              <a:ext uri="{FF2B5EF4-FFF2-40B4-BE49-F238E27FC236}">
                <a16:creationId xmlns:a16="http://schemas.microsoft.com/office/drawing/2014/main" id="{D188A2C9-0B6D-A45D-4A8B-607949229CD3}"/>
              </a:ext>
            </a:extLst>
          </p:cNvPr>
          <p:cNvSpPr>
            <a:spLocks noGrp="1" noChangeArrowheads="1"/>
          </p:cNvSpPr>
          <p:nvPr>
            <p:ph type="title"/>
          </p:nvPr>
        </p:nvSpPr>
        <p:spPr>
          <a:xfrm>
            <a:off x="611188" y="171450"/>
            <a:ext cx="8281987" cy="646113"/>
          </a:xfrm>
        </p:spPr>
        <p:txBody>
          <a:bodyPr/>
          <a:lstStyle/>
          <a:p>
            <a:pPr eaLnBrk="1" hangingPunct="1"/>
            <a:r>
              <a:rPr lang="en-US" altLang="en-US" sz="3600"/>
              <a:t>Routing</a:t>
            </a:r>
            <a:endParaRPr lang="en-AU" altLang="en-US" sz="3600"/>
          </a:p>
        </p:txBody>
      </p:sp>
      <p:sp>
        <p:nvSpPr>
          <p:cNvPr id="206850" name="Rectangle 3">
            <a:extLst>
              <a:ext uri="{FF2B5EF4-FFF2-40B4-BE49-F238E27FC236}">
                <a16:creationId xmlns:a16="http://schemas.microsoft.com/office/drawing/2014/main" id="{ECB6DD25-1999-6FF0-D6FC-E72953182A76}"/>
              </a:ext>
            </a:extLst>
          </p:cNvPr>
          <p:cNvSpPr>
            <a:spLocks noGrp="1" noChangeArrowheads="1"/>
          </p:cNvSpPr>
          <p:nvPr>
            <p:ph type="body" idx="1"/>
          </p:nvPr>
        </p:nvSpPr>
        <p:spPr/>
        <p:txBody>
          <a:bodyPr/>
          <a:lstStyle/>
          <a:p>
            <a:pPr lvl="1">
              <a:buSzPct val="100000"/>
              <a:buFontTx/>
              <a:buChar char="•"/>
            </a:pPr>
            <a:r>
              <a:rPr lang="en-US" altLang="en-US" sz="2000"/>
              <a:t>For a simple network, we can calculate all shortest paths and load them into some nonvolatile storage on each node.</a:t>
            </a:r>
          </a:p>
          <a:p>
            <a:pPr lvl="1">
              <a:buSzPct val="100000"/>
              <a:buFontTx/>
              <a:buChar char="•"/>
            </a:pPr>
            <a:r>
              <a:rPr lang="en-US" altLang="en-US" sz="2000"/>
              <a:t>Such a static approach has several shortcomings</a:t>
            </a:r>
          </a:p>
          <a:p>
            <a:pPr lvl="2">
              <a:buSzPct val="100000"/>
              <a:buFontTx/>
              <a:buChar char="•"/>
            </a:pPr>
            <a:r>
              <a:rPr lang="en-US" altLang="en-US" sz="2000"/>
              <a:t>It does not deal with node or link failures</a:t>
            </a:r>
          </a:p>
          <a:p>
            <a:pPr lvl="2">
              <a:buSzPct val="100000"/>
              <a:buFontTx/>
              <a:buChar char="•"/>
            </a:pPr>
            <a:r>
              <a:rPr lang="en-US" altLang="en-US" sz="2000"/>
              <a:t>It does not consider the addition of new nodes or links</a:t>
            </a:r>
          </a:p>
          <a:p>
            <a:pPr lvl="2">
              <a:buSzPct val="100000"/>
              <a:buFontTx/>
              <a:buChar char="•"/>
            </a:pPr>
            <a:r>
              <a:rPr lang="en-US" altLang="en-US" sz="2000"/>
              <a:t>It implies that edge costs cannot change</a:t>
            </a:r>
          </a:p>
          <a:p>
            <a:pPr lvl="2">
              <a:buSzPct val="100000"/>
              <a:buFontTx/>
              <a:buChar char="•"/>
            </a:pPr>
            <a:endParaRPr lang="en-US" altLang="en-US" sz="2000"/>
          </a:p>
          <a:p>
            <a:pPr lvl="1">
              <a:buSzPct val="100000"/>
              <a:buFontTx/>
              <a:buChar char="•"/>
            </a:pPr>
            <a:r>
              <a:rPr lang="en-US" altLang="en-US" sz="2000"/>
              <a:t>What is the solution?</a:t>
            </a:r>
          </a:p>
          <a:p>
            <a:pPr lvl="2">
              <a:buSzPct val="100000"/>
              <a:buFontTx/>
              <a:buChar char="•"/>
            </a:pPr>
            <a:r>
              <a:rPr lang="en-US" altLang="en-US" sz="2000"/>
              <a:t>Need a distributed and dynamic protocol</a:t>
            </a:r>
          </a:p>
          <a:p>
            <a:pPr lvl="2">
              <a:buSzPct val="100000"/>
              <a:buFontTx/>
              <a:buChar char="•"/>
            </a:pPr>
            <a:r>
              <a:rPr lang="en-US" altLang="en-US" sz="2000"/>
              <a:t>Two main classes of protocols</a:t>
            </a:r>
          </a:p>
          <a:p>
            <a:pPr lvl="3">
              <a:buSzPct val="100000"/>
              <a:buFontTx/>
              <a:buChar char="•"/>
            </a:pPr>
            <a:r>
              <a:rPr lang="en-US" altLang="en-US"/>
              <a:t>Distance Vector</a:t>
            </a:r>
          </a:p>
          <a:p>
            <a:pPr lvl="3">
              <a:buSzPct val="100000"/>
              <a:buFontTx/>
              <a:buChar char="•"/>
            </a:pPr>
            <a:r>
              <a:rPr lang="en-US" altLang="en-US"/>
              <a:t>Link State </a:t>
            </a:r>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a:p>
            <a:pPr lvl="1" eaLnBrk="1" hangingPunct="1">
              <a:lnSpc>
                <a:spcPct val="90000"/>
              </a:lnSpc>
              <a:buFont typeface="Wingdings" panose="05000000000000000000" pitchFamily="2" charset="2"/>
              <a:buNone/>
            </a:pPr>
            <a:endParaRPr lang="en-US" altLang="en-US" sz="2000"/>
          </a:p>
        </p:txBody>
      </p:sp>
    </p:spTree>
  </p:cSld>
  <p:clrMapOvr>
    <a:masterClrMapping/>
  </p:clrMapOvr>
</p:sld>
</file>

<file path=ppt/theme/theme1.xml><?xml version="1.0" encoding="utf-8"?>
<a:theme xmlns:a="http://schemas.openxmlformats.org/drawingml/2006/main" name="1_cod4e">
  <a:themeElements>
    <a:clrScheme name="1_cod4e 7">
      <a:dk1>
        <a:srgbClr val="000000"/>
      </a:dk1>
      <a:lt1>
        <a:srgbClr val="FFFFFF"/>
      </a:lt1>
      <a:dk2>
        <a:srgbClr val="0039A6"/>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fontScheme name="1_cod4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1" fontAlgn="base" latinLnBrk="0" hangingPunct="1">
          <a:lnSpc>
            <a:spcPct val="100000"/>
          </a:lnSpc>
          <a:spcBef>
            <a:spcPct val="20000"/>
          </a:spcBef>
          <a:spcAft>
            <a:spcPct val="0"/>
          </a:spcAft>
          <a:buClr>
            <a:schemeClr val="tx1"/>
          </a:buClr>
          <a:buSzPct val="60000"/>
          <a:buFont typeface="Wingdings" pitchFamily="2" charset="2"/>
          <a:buNone/>
          <a:tabLst/>
          <a:defRPr kumimoji="0" lang="en-US" sz="3200" b="0" i="0" u="none" strike="noStrike" cap="none" normalizeH="0" baseline="0" smtClean="0">
            <a:ln>
              <a:noFill/>
            </a:ln>
            <a:solidFill>
              <a:schemeClr val="tx1"/>
            </a:solidFill>
            <a:effectLst/>
            <a:latin typeface="Arial Black"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1" fontAlgn="base" latinLnBrk="0" hangingPunct="1">
          <a:lnSpc>
            <a:spcPct val="100000"/>
          </a:lnSpc>
          <a:spcBef>
            <a:spcPct val="20000"/>
          </a:spcBef>
          <a:spcAft>
            <a:spcPct val="0"/>
          </a:spcAft>
          <a:buClr>
            <a:schemeClr val="tx1"/>
          </a:buClr>
          <a:buSzPct val="60000"/>
          <a:buFont typeface="Wingdings" pitchFamily="2" charset="2"/>
          <a:buNone/>
          <a:tabLst/>
          <a:defRPr kumimoji="0" lang="en-US" sz="3200" b="0" i="0" u="none" strike="noStrike" cap="none" normalizeH="0" baseline="0" smtClean="0">
            <a:ln>
              <a:noFill/>
            </a:ln>
            <a:solidFill>
              <a:schemeClr val="tx1"/>
            </a:solidFill>
            <a:effectLst/>
            <a:latin typeface="Arial Black" pitchFamily="34" charset="0"/>
          </a:defRPr>
        </a:defPPr>
      </a:lstStyle>
    </a:lnDef>
  </a:objectDefaults>
  <a:extraClrSchemeLst>
    <a:extraClrScheme>
      <a:clrScheme name="1_cod4e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1_cod4e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1_cod4e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1_cod4e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1_cod4e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1_cod4e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1_cod4e 7">
        <a:dk1>
          <a:srgbClr val="000000"/>
        </a:dk1>
        <a:lt1>
          <a:srgbClr val="FFFFFF"/>
        </a:lt1>
        <a:dk2>
          <a:srgbClr val="0039A6"/>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cod4e</Template>
  <TotalTime>19606</TotalTime>
  <Words>10101</Words>
  <Application>Microsoft Office PowerPoint</Application>
  <PresentationFormat>On-screen Show (4:3)</PresentationFormat>
  <Paragraphs>1942</Paragraphs>
  <Slides>120</Slides>
  <Notes>118</Notes>
  <HiddenSlides>11</HiddenSlides>
  <MMClips>0</MMClips>
  <ScaleCrop>false</ScaleCrop>
  <HeadingPairs>
    <vt:vector size="4" baseType="variant">
      <vt:variant>
        <vt:lpstr>Theme</vt:lpstr>
      </vt:variant>
      <vt:variant>
        <vt:i4>1</vt:i4>
      </vt:variant>
      <vt:variant>
        <vt:lpstr>Slide Titles</vt:lpstr>
      </vt:variant>
      <vt:variant>
        <vt:i4>120</vt:i4>
      </vt:variant>
    </vt:vector>
  </HeadingPairs>
  <TitlesOfParts>
    <vt:vector size="121" baseType="lpstr">
      <vt:lpstr>1_cod4e</vt:lpstr>
      <vt:lpstr>PowerPoint Presentation</vt:lpstr>
      <vt:lpstr>Problems</vt:lpstr>
      <vt:lpstr>Chapter Outline</vt:lpstr>
      <vt:lpstr>Chapter Goal</vt:lpstr>
      <vt:lpstr>Switching and Forwarding</vt:lpstr>
      <vt:lpstr>Switching and Forwarding</vt:lpstr>
      <vt:lpstr>Switching and Forwarding</vt:lpstr>
      <vt:lpstr>Switching and Forwarding</vt:lpstr>
      <vt:lpstr>Switching and Forwarding</vt:lpstr>
      <vt:lpstr>Switching and Forwarding</vt:lpstr>
      <vt:lpstr>Switching and Forwarding</vt:lpstr>
      <vt:lpstr>Switching and Forwarding</vt:lpstr>
      <vt:lpstr>Switching and Forwarding</vt:lpstr>
      <vt:lpstr>Switching and Forwarding</vt:lpstr>
      <vt:lpstr>Switching and Forwarding</vt:lpstr>
      <vt:lpstr>Switching and Forwarding</vt:lpstr>
      <vt:lpstr>Switching and Forwarding</vt:lpstr>
      <vt:lpstr>Switching and Forwarding</vt:lpstr>
      <vt:lpstr>Switching and Forwarding</vt:lpstr>
      <vt:lpstr>Switching and Forwarding</vt:lpstr>
      <vt:lpstr>Switching and Forwarding</vt:lpstr>
      <vt:lpstr>Switching and Forwarding</vt:lpstr>
      <vt:lpstr>Switching and Forwarding</vt:lpstr>
      <vt:lpstr>Switching and Forwarding</vt:lpstr>
      <vt:lpstr>Switching and Forwarding</vt:lpstr>
      <vt:lpstr>Switching and Forwarding</vt:lpstr>
      <vt:lpstr>Switching and Forwarding</vt:lpstr>
      <vt:lpstr>Switching and Forwarding</vt:lpstr>
      <vt:lpstr>Switching and Forwarding</vt:lpstr>
      <vt:lpstr>Switching and Forwarding</vt:lpstr>
      <vt:lpstr>Switching and Forwarding</vt:lpstr>
      <vt:lpstr>Switching and Forwarding</vt:lpstr>
      <vt:lpstr>Switching and Forwarding</vt:lpstr>
      <vt:lpstr>Switching and Forwarding</vt:lpstr>
      <vt:lpstr>Switching and Forwarding</vt:lpstr>
      <vt:lpstr>Switching and Forwarding</vt:lpstr>
      <vt:lpstr>Switching and Forwarding</vt:lpstr>
      <vt:lpstr>Switching and Forwarding</vt:lpstr>
      <vt:lpstr>Switching and Forwarding</vt:lpstr>
      <vt:lpstr>Switching and Forwarding</vt:lpstr>
      <vt:lpstr>Bridges and LAN Switches</vt:lpstr>
      <vt:lpstr>Bridges and LAN Switches</vt:lpstr>
      <vt:lpstr>Bridges and LAN Switches</vt:lpstr>
      <vt:lpstr>Bridges and LAN Switches</vt:lpstr>
      <vt:lpstr>Bridges and LAN Switches</vt:lpstr>
      <vt:lpstr>Bridges and LAN Switches</vt:lpstr>
      <vt:lpstr>Bridges and LAN Switches</vt:lpstr>
      <vt:lpstr>Spanning Tree Algorithm</vt:lpstr>
      <vt:lpstr>Spanning Tree Algorithm</vt:lpstr>
      <vt:lpstr>Spanning Tree Algorithm</vt:lpstr>
      <vt:lpstr>Spanning Tree Algorithm</vt:lpstr>
      <vt:lpstr>Spanning Tree Algorithm</vt:lpstr>
      <vt:lpstr>Spanning Tree Algorithm</vt:lpstr>
      <vt:lpstr>Spanning Tree Algorithm</vt:lpstr>
      <vt:lpstr>Spanning Tree Algorithm</vt:lpstr>
      <vt:lpstr>Spanning Tree Algorithm</vt:lpstr>
      <vt:lpstr>Spanning Tree Algorithm</vt:lpstr>
      <vt:lpstr>Spanning Tree Algorithm</vt:lpstr>
      <vt:lpstr>Spanning Tree Algorithm</vt:lpstr>
      <vt:lpstr>Spanning Tree Algorithm</vt:lpstr>
      <vt:lpstr>Spanning Tree Algorithm</vt:lpstr>
      <vt:lpstr>Spanning Tree Algorithm</vt:lpstr>
      <vt:lpstr>Spanning Tree Algorithm</vt:lpstr>
      <vt:lpstr>Internetworking</vt:lpstr>
      <vt:lpstr>Internetworking</vt:lpstr>
      <vt:lpstr>IP Service Model</vt:lpstr>
      <vt:lpstr>Packet Format</vt:lpstr>
      <vt:lpstr>IP Fragmentation and Reassembly</vt:lpstr>
      <vt:lpstr>IP Fragmentation and Reassembly</vt:lpstr>
      <vt:lpstr>IP Fragmentation and Reassembly</vt:lpstr>
      <vt:lpstr>Global Addresses</vt:lpstr>
      <vt:lpstr>IP Datagram Forwarding</vt:lpstr>
      <vt:lpstr>IP Datagram Forwarding</vt:lpstr>
      <vt:lpstr>Subnetting</vt:lpstr>
      <vt:lpstr>Subnetting</vt:lpstr>
      <vt:lpstr>Subnetting</vt:lpstr>
      <vt:lpstr>Subnetting</vt:lpstr>
      <vt:lpstr>Classless Addressing</vt:lpstr>
      <vt:lpstr>Classless Addressing</vt:lpstr>
      <vt:lpstr>Classless Addressing</vt:lpstr>
      <vt:lpstr>Classless Addressing</vt:lpstr>
      <vt:lpstr>Classless Addressing</vt:lpstr>
      <vt:lpstr>Classless Addressing</vt:lpstr>
      <vt:lpstr>Classless Addressing</vt:lpstr>
      <vt:lpstr>Classless Addressing</vt:lpstr>
      <vt:lpstr>IP Forwarding Revisited</vt:lpstr>
      <vt:lpstr>IP Forwarding Revisited</vt:lpstr>
      <vt:lpstr>Address Resolution Protocol (ARP)</vt:lpstr>
      <vt:lpstr>ARP Packet Format</vt:lpstr>
      <vt:lpstr>Host Configurations</vt:lpstr>
      <vt:lpstr>Dynamic Host Configuration Protocol (DHCP)</vt:lpstr>
      <vt:lpstr>DHCP</vt:lpstr>
      <vt:lpstr>Internet Control Message Protocol (ICMP)</vt:lpstr>
      <vt:lpstr>Internet Control Message Protocol (ICMP)</vt:lpstr>
      <vt:lpstr>Routing</vt:lpstr>
      <vt:lpstr>Routing</vt:lpstr>
      <vt:lpstr>Routing</vt:lpstr>
      <vt:lpstr>Routing</vt:lpstr>
      <vt:lpstr>Routing</vt:lpstr>
      <vt:lpstr>Distance Vector</vt:lpstr>
      <vt:lpstr>Distance Vector</vt:lpstr>
      <vt:lpstr>Distance Vector</vt:lpstr>
      <vt:lpstr>Distance Vector</vt:lpstr>
      <vt:lpstr>Distance Vector</vt:lpstr>
      <vt:lpstr>Distance Vector</vt:lpstr>
      <vt:lpstr>Distance Vector</vt:lpstr>
      <vt:lpstr>Distance Vector</vt:lpstr>
      <vt:lpstr>Count-to-infinity Problem</vt:lpstr>
      <vt:lpstr>Count-to-infinity Problem</vt:lpstr>
      <vt:lpstr>Routing Information Protocol (RIP)</vt:lpstr>
      <vt:lpstr>Link State Routing</vt:lpstr>
      <vt:lpstr>Link State </vt:lpstr>
      <vt:lpstr>Shortest Path Routing</vt:lpstr>
      <vt:lpstr>Shortest Path Routing</vt:lpstr>
      <vt:lpstr>Shortest Path Routing</vt:lpstr>
      <vt:lpstr>Shortest Path Routing</vt:lpstr>
      <vt:lpstr>Open Shortest Path First (OSPF)</vt:lpstr>
      <vt:lpstr>Implementation</vt:lpstr>
      <vt:lpstr>Perspective</vt:lpstr>
      <vt:lpstr>Summary</vt:lpstr>
    </vt:vector>
  </TitlesOfParts>
  <Company>Ashenden Designs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3: Internetworking</dc:title>
  <dc:subject>Computer Networks</dc:subject>
  <dc:creator>Larry L. Peterson and Bruce S. Davie</dc:creator>
  <cp:lastModifiedBy>Alejandro Proano</cp:lastModifiedBy>
  <cp:revision>191</cp:revision>
  <dcterms:created xsi:type="dcterms:W3CDTF">2008-07-27T22:34:41Z</dcterms:created>
  <dcterms:modified xsi:type="dcterms:W3CDTF">2023-03-28T16:24:25Z</dcterms:modified>
</cp:coreProperties>
</file>